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8" r:id="rId2"/>
    <p:sldId id="259" r:id="rId3"/>
    <p:sldId id="261" r:id="rId4"/>
    <p:sldId id="257" r:id="rId5"/>
    <p:sldId id="260" r:id="rId6"/>
  </p:sldIdLst>
  <p:sldSz cx="10691813" cy="755967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CC99"/>
    <a:srgbClr val="0099FF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90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C32FDA-17A5-4330-92BF-D7E7A81C5B9D}" type="datetimeFigureOut">
              <a:rPr lang="en-US"/>
              <a:t>4/11/2016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7F4D3-DDAA-4380-8243-C0107BB9BBDB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87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F4D3-DDAA-4380-8243-C0107BB9BBDB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425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F4D3-DDAA-4380-8243-C0107BB9BBDB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13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F4D3-DDAA-4380-8243-C0107BB9BBDB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052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F4D3-DDAA-4380-8243-C0107BB9BBDB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035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F4D3-DDAA-4380-8243-C0107BB9BBDB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35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A9DC1-E0AB-4C66-B854-E43228B5A7E3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EBD8-A036-4950-B39C-3C766681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917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A9DC1-E0AB-4C66-B854-E43228B5A7E3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EBD8-A036-4950-B39C-3C766681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325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A9DC1-E0AB-4C66-B854-E43228B5A7E3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EBD8-A036-4950-B39C-3C766681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64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A9DC1-E0AB-4C66-B854-E43228B5A7E3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EBD8-A036-4950-B39C-3C766681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285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A9DC1-E0AB-4C66-B854-E43228B5A7E3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EBD8-A036-4950-B39C-3C766681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405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A9DC1-E0AB-4C66-B854-E43228B5A7E3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EBD8-A036-4950-B39C-3C766681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567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A9DC1-E0AB-4C66-B854-E43228B5A7E3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EBD8-A036-4950-B39C-3C766681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045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A9DC1-E0AB-4C66-B854-E43228B5A7E3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EBD8-A036-4950-B39C-3C766681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609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A9DC1-E0AB-4C66-B854-E43228B5A7E3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EBD8-A036-4950-B39C-3C766681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451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A9DC1-E0AB-4C66-B854-E43228B5A7E3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EBD8-A036-4950-B39C-3C766681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19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A9DC1-E0AB-4C66-B854-E43228B5A7E3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EBD8-A036-4950-B39C-3C766681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96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A9DC1-E0AB-4C66-B854-E43228B5A7E3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1EBD8-A036-4950-B39C-3C766681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360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9726" y="1088107"/>
            <a:ext cx="3600000" cy="21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5" name="Rectangle 4"/>
          <p:cNvSpPr/>
          <p:nvPr/>
        </p:nvSpPr>
        <p:spPr>
          <a:xfrm>
            <a:off x="4419726" y="1088107"/>
            <a:ext cx="1800000" cy="21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6" name="Rectangle 5"/>
          <p:cNvSpPr/>
          <p:nvPr/>
        </p:nvSpPr>
        <p:spPr>
          <a:xfrm>
            <a:off x="6219726" y="1088107"/>
            <a:ext cx="3600000" cy="21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7" name="Rectangle 6"/>
          <p:cNvSpPr/>
          <p:nvPr/>
        </p:nvSpPr>
        <p:spPr>
          <a:xfrm>
            <a:off x="859003" y="4343956"/>
            <a:ext cx="568266" cy="2525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8" name="Rectangle 7"/>
          <p:cNvSpPr/>
          <p:nvPr/>
        </p:nvSpPr>
        <p:spPr>
          <a:xfrm>
            <a:off x="859003" y="4016957"/>
            <a:ext cx="568266" cy="252563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9" name="Rectangle 8"/>
          <p:cNvSpPr/>
          <p:nvPr/>
        </p:nvSpPr>
        <p:spPr>
          <a:xfrm>
            <a:off x="859003" y="4670955"/>
            <a:ext cx="568266" cy="25256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0" name="Rectangle 9"/>
          <p:cNvSpPr/>
          <p:nvPr/>
        </p:nvSpPr>
        <p:spPr>
          <a:xfrm>
            <a:off x="3313564" y="5305434"/>
            <a:ext cx="315703" cy="157852"/>
          </a:xfrm>
          <a:prstGeom prst="rect">
            <a:avLst/>
          </a:prstGeom>
          <a:solidFill>
            <a:srgbClr val="00CC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1" name="Rectangle 10"/>
          <p:cNvSpPr/>
          <p:nvPr/>
        </p:nvSpPr>
        <p:spPr>
          <a:xfrm>
            <a:off x="861873" y="4997954"/>
            <a:ext cx="568266" cy="1578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2" name="Rectangle 11"/>
          <p:cNvSpPr/>
          <p:nvPr/>
        </p:nvSpPr>
        <p:spPr>
          <a:xfrm>
            <a:off x="1064210" y="6086908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3" name="Rectangle 12"/>
          <p:cNvSpPr/>
          <p:nvPr/>
        </p:nvSpPr>
        <p:spPr>
          <a:xfrm>
            <a:off x="1064210" y="6650704"/>
            <a:ext cx="157852" cy="15785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4" name="Rectangle 13"/>
          <p:cNvSpPr/>
          <p:nvPr/>
        </p:nvSpPr>
        <p:spPr>
          <a:xfrm>
            <a:off x="1023470" y="6925772"/>
            <a:ext cx="252563" cy="15785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5" name="Rectangle 14"/>
          <p:cNvSpPr/>
          <p:nvPr/>
        </p:nvSpPr>
        <p:spPr>
          <a:xfrm>
            <a:off x="1064210" y="6365099"/>
            <a:ext cx="157852" cy="157852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6" name="Rectangle 15"/>
          <p:cNvSpPr/>
          <p:nvPr/>
        </p:nvSpPr>
        <p:spPr>
          <a:xfrm>
            <a:off x="859003" y="5382114"/>
            <a:ext cx="568266" cy="9471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7" name="Rectangle 16"/>
          <p:cNvSpPr/>
          <p:nvPr/>
        </p:nvSpPr>
        <p:spPr>
          <a:xfrm>
            <a:off x="860867" y="5585682"/>
            <a:ext cx="568266" cy="9471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8" name="Rectangle 17"/>
          <p:cNvSpPr/>
          <p:nvPr/>
        </p:nvSpPr>
        <p:spPr>
          <a:xfrm>
            <a:off x="3281994" y="4356964"/>
            <a:ext cx="378844" cy="18942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9" name="Rectangle 18"/>
          <p:cNvSpPr/>
          <p:nvPr/>
        </p:nvSpPr>
        <p:spPr>
          <a:xfrm>
            <a:off x="3285104" y="4667861"/>
            <a:ext cx="378844" cy="189422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20" name="Rectangle 19"/>
          <p:cNvSpPr/>
          <p:nvPr/>
        </p:nvSpPr>
        <p:spPr>
          <a:xfrm>
            <a:off x="3281994" y="4977326"/>
            <a:ext cx="378844" cy="189422"/>
          </a:xfrm>
          <a:prstGeom prst="rect">
            <a:avLst/>
          </a:prstGeom>
          <a:noFill/>
          <a:ln w="285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21" name="Rectangle 20"/>
          <p:cNvSpPr/>
          <p:nvPr/>
        </p:nvSpPr>
        <p:spPr>
          <a:xfrm>
            <a:off x="3284910" y="4046067"/>
            <a:ext cx="378844" cy="18942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22" name="Rectangle 21"/>
          <p:cNvSpPr/>
          <p:nvPr/>
        </p:nvSpPr>
        <p:spPr>
          <a:xfrm>
            <a:off x="3392489" y="6031497"/>
            <a:ext cx="157852" cy="157852"/>
          </a:xfrm>
          <a:prstGeom prst="rect">
            <a:avLst/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23" name="Flowchart: Summing Junction 22"/>
          <p:cNvSpPr/>
          <p:nvPr/>
        </p:nvSpPr>
        <p:spPr>
          <a:xfrm>
            <a:off x="1079995" y="7200840"/>
            <a:ext cx="126281" cy="126281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3471415" y="6862678"/>
            <a:ext cx="0" cy="252563"/>
          </a:xfrm>
          <a:prstGeom prst="straightConnector1">
            <a:avLst/>
          </a:prstGeom>
          <a:ln w="190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859003" y="5789250"/>
            <a:ext cx="568266" cy="9471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grpSp>
        <p:nvGrpSpPr>
          <p:cNvPr id="31" name="Group 30"/>
          <p:cNvGrpSpPr/>
          <p:nvPr/>
        </p:nvGrpSpPr>
        <p:grpSpPr>
          <a:xfrm>
            <a:off x="10066428" y="1007517"/>
            <a:ext cx="261727" cy="618120"/>
            <a:chOff x="6667500" y="3162300"/>
            <a:chExt cx="298450" cy="704850"/>
          </a:xfrm>
        </p:grpSpPr>
        <p:cxnSp>
          <p:nvCxnSpPr>
            <p:cNvPr id="29" name="Straight Arrow Connector 28"/>
            <p:cNvCxnSpPr/>
            <p:nvPr/>
          </p:nvCxnSpPr>
          <p:spPr>
            <a:xfrm flipV="1">
              <a:off x="6813550" y="3505200"/>
              <a:ext cx="0" cy="36195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6667500" y="3162300"/>
              <a:ext cx="298450" cy="2746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965" dirty="0"/>
                <a:t>N</a:t>
              </a:r>
              <a:endParaRPr lang="en-US" sz="965" dirty="0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454162" y="4036099"/>
            <a:ext cx="1232692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Bancada fixa</a:t>
            </a:r>
            <a:endParaRPr lang="en-US" sz="965" dirty="0"/>
          </a:p>
        </p:txBody>
      </p:sp>
      <p:sp>
        <p:nvSpPr>
          <p:cNvPr id="33" name="TextBox 32"/>
          <p:cNvSpPr txBox="1"/>
          <p:nvPr/>
        </p:nvSpPr>
        <p:spPr>
          <a:xfrm>
            <a:off x="2152490" y="350794"/>
            <a:ext cx="6650722" cy="335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dirty="0"/>
              <a:t>PLANTA GERAL DOS LABORATÓRIOS E SALAS DE APOIO/PREPARAÇÃO</a:t>
            </a:r>
            <a:endParaRPr lang="en-US" sz="1600" dirty="0"/>
          </a:p>
        </p:txBody>
      </p:sp>
      <p:sp>
        <p:nvSpPr>
          <p:cNvPr id="36" name="TextBox 35"/>
          <p:cNvSpPr txBox="1"/>
          <p:nvPr/>
        </p:nvSpPr>
        <p:spPr>
          <a:xfrm>
            <a:off x="8685752" y="6230735"/>
            <a:ext cx="1232692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965" dirty="0"/>
              <a:t>Edifício y, Piso z</a:t>
            </a:r>
            <a:endParaRPr lang="en-US" sz="965" dirty="0"/>
          </a:p>
        </p:txBody>
      </p:sp>
      <p:sp>
        <p:nvSpPr>
          <p:cNvPr id="38" name="Rectangle 37"/>
          <p:cNvSpPr/>
          <p:nvPr/>
        </p:nvSpPr>
        <p:spPr>
          <a:xfrm>
            <a:off x="6219726" y="3854000"/>
            <a:ext cx="3600000" cy="21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40" name="TextBox 39"/>
          <p:cNvSpPr txBox="1"/>
          <p:nvPr/>
        </p:nvSpPr>
        <p:spPr>
          <a:xfrm>
            <a:off x="4620830" y="3448506"/>
            <a:ext cx="1232692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965" b="1" dirty="0"/>
              <a:t>CORREDOR</a:t>
            </a:r>
            <a:endParaRPr lang="en-US" sz="965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777783" y="3731366"/>
            <a:ext cx="681420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b="1" dirty="0"/>
              <a:t>LEGENDA</a:t>
            </a:r>
            <a:endParaRPr lang="en-US" sz="965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3707528" y="4331257"/>
            <a:ext cx="1480011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Armário de Ácidos/Bases</a:t>
            </a:r>
            <a:endParaRPr lang="en-US" sz="965" dirty="0"/>
          </a:p>
        </p:txBody>
      </p:sp>
      <p:sp>
        <p:nvSpPr>
          <p:cNvPr id="43" name="TextBox 42"/>
          <p:cNvSpPr txBox="1"/>
          <p:nvPr/>
        </p:nvSpPr>
        <p:spPr>
          <a:xfrm>
            <a:off x="1459203" y="4676818"/>
            <a:ext cx="1279584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Bancada do professor</a:t>
            </a:r>
            <a:endParaRPr lang="en-US" sz="965" dirty="0"/>
          </a:p>
        </p:txBody>
      </p:sp>
      <p:sp>
        <p:nvSpPr>
          <p:cNvPr id="44" name="TextBox 43"/>
          <p:cNvSpPr txBox="1"/>
          <p:nvPr/>
        </p:nvSpPr>
        <p:spPr>
          <a:xfrm>
            <a:off x="1453007" y="4956462"/>
            <a:ext cx="1605450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Parede de ensino/Quadro</a:t>
            </a:r>
            <a:endParaRPr lang="en-US" sz="965" dirty="0"/>
          </a:p>
        </p:txBody>
      </p:sp>
      <p:sp>
        <p:nvSpPr>
          <p:cNvPr id="45" name="TextBox 44"/>
          <p:cNvSpPr txBox="1"/>
          <p:nvPr/>
        </p:nvSpPr>
        <p:spPr>
          <a:xfrm>
            <a:off x="1450137" y="5313079"/>
            <a:ext cx="1396680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Prateleira</a:t>
            </a:r>
            <a:endParaRPr lang="en-US" sz="965" dirty="0"/>
          </a:p>
        </p:txBody>
      </p:sp>
      <p:sp>
        <p:nvSpPr>
          <p:cNvPr id="46" name="TextBox 45"/>
          <p:cNvSpPr txBox="1"/>
          <p:nvPr/>
        </p:nvSpPr>
        <p:spPr>
          <a:xfrm>
            <a:off x="1450137" y="5515089"/>
            <a:ext cx="1396680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Painel</a:t>
            </a:r>
            <a:endParaRPr lang="en-US" sz="965" dirty="0"/>
          </a:p>
        </p:txBody>
      </p:sp>
      <p:sp>
        <p:nvSpPr>
          <p:cNvPr id="47" name="TextBox 46"/>
          <p:cNvSpPr txBox="1"/>
          <p:nvPr/>
        </p:nvSpPr>
        <p:spPr>
          <a:xfrm>
            <a:off x="1444977" y="5713111"/>
            <a:ext cx="1396680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Visibilidade</a:t>
            </a:r>
            <a:endParaRPr lang="en-US" sz="965" dirty="0"/>
          </a:p>
        </p:txBody>
      </p:sp>
      <p:sp>
        <p:nvSpPr>
          <p:cNvPr id="48" name="TextBox 47"/>
          <p:cNvSpPr txBox="1"/>
          <p:nvPr/>
        </p:nvSpPr>
        <p:spPr>
          <a:xfrm>
            <a:off x="3715234" y="5973055"/>
            <a:ext cx="1232692" cy="537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Equipamento activo de segurança e primeiros socorros</a:t>
            </a:r>
            <a:endParaRPr lang="en-US" sz="965" dirty="0"/>
          </a:p>
        </p:txBody>
      </p:sp>
      <p:sp>
        <p:nvSpPr>
          <p:cNvPr id="49" name="TextBox 48"/>
          <p:cNvSpPr txBox="1"/>
          <p:nvPr/>
        </p:nvSpPr>
        <p:spPr>
          <a:xfrm>
            <a:off x="1450820" y="6047235"/>
            <a:ext cx="1396680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Bancos/Cadeiras</a:t>
            </a:r>
            <a:endParaRPr lang="en-US" sz="965" dirty="0"/>
          </a:p>
        </p:txBody>
      </p:sp>
      <p:sp>
        <p:nvSpPr>
          <p:cNvPr id="50" name="TextBox 49"/>
          <p:cNvSpPr txBox="1"/>
          <p:nvPr/>
        </p:nvSpPr>
        <p:spPr>
          <a:xfrm>
            <a:off x="1450137" y="6342836"/>
            <a:ext cx="1396680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Favos de arrumação</a:t>
            </a:r>
            <a:endParaRPr lang="en-US" sz="965" dirty="0"/>
          </a:p>
        </p:txBody>
      </p:sp>
      <p:sp>
        <p:nvSpPr>
          <p:cNvPr id="51" name="TextBox 50"/>
          <p:cNvSpPr txBox="1"/>
          <p:nvPr/>
        </p:nvSpPr>
        <p:spPr>
          <a:xfrm>
            <a:off x="1454150" y="6617821"/>
            <a:ext cx="1396680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Ponto de água</a:t>
            </a:r>
            <a:endParaRPr lang="en-US" sz="965" dirty="0"/>
          </a:p>
        </p:txBody>
      </p:sp>
      <p:sp>
        <p:nvSpPr>
          <p:cNvPr id="52" name="TextBox 51"/>
          <p:cNvSpPr txBox="1"/>
          <p:nvPr/>
        </p:nvSpPr>
        <p:spPr>
          <a:xfrm>
            <a:off x="1444977" y="6913422"/>
            <a:ext cx="1396680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Módulo de lavagens</a:t>
            </a:r>
            <a:endParaRPr lang="en-US" sz="965" dirty="0"/>
          </a:p>
        </p:txBody>
      </p:sp>
      <p:sp>
        <p:nvSpPr>
          <p:cNvPr id="53" name="TextBox 52"/>
          <p:cNvSpPr txBox="1"/>
          <p:nvPr/>
        </p:nvSpPr>
        <p:spPr>
          <a:xfrm>
            <a:off x="1444977" y="7149967"/>
            <a:ext cx="1396680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Ponto de corrente</a:t>
            </a:r>
            <a:endParaRPr lang="en-US" sz="965" dirty="0"/>
          </a:p>
        </p:txBody>
      </p:sp>
      <p:sp>
        <p:nvSpPr>
          <p:cNvPr id="54" name="TextBox 53"/>
          <p:cNvSpPr txBox="1"/>
          <p:nvPr/>
        </p:nvSpPr>
        <p:spPr>
          <a:xfrm>
            <a:off x="3707529" y="4020361"/>
            <a:ext cx="1866622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Armário/Módulo de arrumação</a:t>
            </a:r>
            <a:endParaRPr lang="en-US" sz="965" dirty="0"/>
          </a:p>
        </p:txBody>
      </p:sp>
      <p:sp>
        <p:nvSpPr>
          <p:cNvPr id="56" name="TextBox 55"/>
          <p:cNvSpPr txBox="1"/>
          <p:nvPr/>
        </p:nvSpPr>
        <p:spPr>
          <a:xfrm>
            <a:off x="1466377" y="4315713"/>
            <a:ext cx="1232692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Bancada móvel</a:t>
            </a:r>
            <a:endParaRPr lang="en-US" sz="965" dirty="0"/>
          </a:p>
        </p:txBody>
      </p:sp>
      <p:sp>
        <p:nvSpPr>
          <p:cNvPr id="57" name="TextBox 56"/>
          <p:cNvSpPr txBox="1"/>
          <p:nvPr/>
        </p:nvSpPr>
        <p:spPr>
          <a:xfrm>
            <a:off x="3707528" y="4642153"/>
            <a:ext cx="1480011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Armário de inflamáveis</a:t>
            </a:r>
            <a:endParaRPr lang="en-US" sz="965" dirty="0"/>
          </a:p>
        </p:txBody>
      </p:sp>
      <p:sp>
        <p:nvSpPr>
          <p:cNvPr id="58" name="TextBox 57"/>
          <p:cNvSpPr txBox="1"/>
          <p:nvPr/>
        </p:nvSpPr>
        <p:spPr>
          <a:xfrm>
            <a:off x="3715234" y="4944861"/>
            <a:ext cx="1480011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Hotte</a:t>
            </a:r>
            <a:endParaRPr lang="en-US" sz="965" dirty="0"/>
          </a:p>
        </p:txBody>
      </p:sp>
      <p:sp>
        <p:nvSpPr>
          <p:cNvPr id="59" name="TextBox 58"/>
          <p:cNvSpPr txBox="1"/>
          <p:nvPr/>
        </p:nvSpPr>
        <p:spPr>
          <a:xfrm>
            <a:off x="3715234" y="5263942"/>
            <a:ext cx="1480011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Trolley</a:t>
            </a:r>
            <a:endParaRPr lang="en-US" sz="965" dirty="0"/>
          </a:p>
        </p:txBody>
      </p:sp>
      <p:sp>
        <p:nvSpPr>
          <p:cNvPr id="60" name="TextBox 59"/>
          <p:cNvSpPr txBox="1"/>
          <p:nvPr/>
        </p:nvSpPr>
        <p:spPr>
          <a:xfrm>
            <a:off x="5197003" y="7127423"/>
            <a:ext cx="47340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200" dirty="0"/>
              <a:t>Escola xxx, Logotipo</a:t>
            </a:r>
            <a:endParaRPr lang="en-US" sz="1200" dirty="0"/>
          </a:p>
        </p:txBody>
      </p:sp>
      <p:sp>
        <p:nvSpPr>
          <p:cNvPr id="61" name="TextBox 60"/>
          <p:cNvSpPr txBox="1"/>
          <p:nvPr/>
        </p:nvSpPr>
        <p:spPr>
          <a:xfrm>
            <a:off x="3715234" y="6874406"/>
            <a:ext cx="1480011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Acesso</a:t>
            </a:r>
            <a:endParaRPr lang="en-US" sz="965" dirty="0"/>
          </a:p>
        </p:txBody>
      </p:sp>
      <p:sp>
        <p:nvSpPr>
          <p:cNvPr id="64" name="TextBox 63"/>
          <p:cNvSpPr txBox="1"/>
          <p:nvPr/>
        </p:nvSpPr>
        <p:spPr>
          <a:xfrm>
            <a:off x="2129149" y="843898"/>
            <a:ext cx="1232692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965" b="1" dirty="0">
                <a:solidFill>
                  <a:srgbClr val="FF0000"/>
                </a:solidFill>
              </a:rPr>
              <a:t>LAB x1</a:t>
            </a:r>
            <a:endParaRPr lang="en-US" sz="965" b="1" dirty="0">
              <a:solidFill>
                <a:srgbClr val="FF00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4650918" y="856259"/>
            <a:ext cx="1232692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965" b="1" dirty="0"/>
              <a:t>PREP x</a:t>
            </a:r>
            <a:endParaRPr lang="en-US" sz="965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7452740" y="843782"/>
            <a:ext cx="1232692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965" b="1" dirty="0">
                <a:solidFill>
                  <a:schemeClr val="accent5"/>
                </a:solidFill>
              </a:rPr>
              <a:t>LAB x2</a:t>
            </a:r>
            <a:endParaRPr lang="en-US" sz="965" b="1" dirty="0">
              <a:solidFill>
                <a:schemeClr val="accent5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403380" y="3610948"/>
            <a:ext cx="1232692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965" b="1" dirty="0">
                <a:solidFill>
                  <a:schemeClr val="accent6"/>
                </a:solidFill>
              </a:rPr>
              <a:t>LAB x3</a:t>
            </a:r>
            <a:endParaRPr lang="en-US" sz="965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786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9726" y="1088107"/>
            <a:ext cx="3600000" cy="21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5" name="Rectangle 4"/>
          <p:cNvSpPr/>
          <p:nvPr/>
        </p:nvSpPr>
        <p:spPr>
          <a:xfrm>
            <a:off x="4419726" y="1088107"/>
            <a:ext cx="1800000" cy="21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6" name="Rectangle 5"/>
          <p:cNvSpPr/>
          <p:nvPr/>
        </p:nvSpPr>
        <p:spPr>
          <a:xfrm>
            <a:off x="6219726" y="1088107"/>
            <a:ext cx="3600000" cy="21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7" name="Rectangle 6"/>
          <p:cNvSpPr/>
          <p:nvPr/>
        </p:nvSpPr>
        <p:spPr>
          <a:xfrm>
            <a:off x="859003" y="4343956"/>
            <a:ext cx="568266" cy="2525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8" name="Rectangle 7"/>
          <p:cNvSpPr/>
          <p:nvPr/>
        </p:nvSpPr>
        <p:spPr>
          <a:xfrm>
            <a:off x="859003" y="4016957"/>
            <a:ext cx="568266" cy="252563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9" name="Rectangle 8"/>
          <p:cNvSpPr/>
          <p:nvPr/>
        </p:nvSpPr>
        <p:spPr>
          <a:xfrm>
            <a:off x="859003" y="4670955"/>
            <a:ext cx="568266" cy="25256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0" name="Rectangle 9"/>
          <p:cNvSpPr/>
          <p:nvPr/>
        </p:nvSpPr>
        <p:spPr>
          <a:xfrm>
            <a:off x="3313564" y="5305434"/>
            <a:ext cx="315703" cy="157852"/>
          </a:xfrm>
          <a:prstGeom prst="rect">
            <a:avLst/>
          </a:prstGeom>
          <a:solidFill>
            <a:srgbClr val="00CC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1" name="Rectangle 10"/>
          <p:cNvSpPr/>
          <p:nvPr/>
        </p:nvSpPr>
        <p:spPr>
          <a:xfrm>
            <a:off x="861873" y="4997954"/>
            <a:ext cx="568266" cy="1578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2" name="Rectangle 11"/>
          <p:cNvSpPr/>
          <p:nvPr/>
        </p:nvSpPr>
        <p:spPr>
          <a:xfrm>
            <a:off x="1064210" y="6086908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3" name="Rectangle 12"/>
          <p:cNvSpPr/>
          <p:nvPr/>
        </p:nvSpPr>
        <p:spPr>
          <a:xfrm>
            <a:off x="1064210" y="6650704"/>
            <a:ext cx="157852" cy="15785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4" name="Rectangle 13"/>
          <p:cNvSpPr/>
          <p:nvPr/>
        </p:nvSpPr>
        <p:spPr>
          <a:xfrm>
            <a:off x="1023470" y="6925772"/>
            <a:ext cx="252563" cy="15785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5" name="Rectangle 14"/>
          <p:cNvSpPr/>
          <p:nvPr/>
        </p:nvSpPr>
        <p:spPr>
          <a:xfrm>
            <a:off x="1070826" y="6368781"/>
            <a:ext cx="157852" cy="157852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6" name="Rectangle 15"/>
          <p:cNvSpPr/>
          <p:nvPr/>
        </p:nvSpPr>
        <p:spPr>
          <a:xfrm>
            <a:off x="859003" y="5382114"/>
            <a:ext cx="568266" cy="9471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7" name="Rectangle 16"/>
          <p:cNvSpPr/>
          <p:nvPr/>
        </p:nvSpPr>
        <p:spPr>
          <a:xfrm>
            <a:off x="860867" y="5585682"/>
            <a:ext cx="568266" cy="9471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8" name="Rectangle 17"/>
          <p:cNvSpPr/>
          <p:nvPr/>
        </p:nvSpPr>
        <p:spPr>
          <a:xfrm>
            <a:off x="3281994" y="4356964"/>
            <a:ext cx="378844" cy="18942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9" name="Rectangle 18"/>
          <p:cNvSpPr/>
          <p:nvPr/>
        </p:nvSpPr>
        <p:spPr>
          <a:xfrm>
            <a:off x="3285104" y="4667861"/>
            <a:ext cx="378844" cy="189422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20" name="Rectangle 19"/>
          <p:cNvSpPr/>
          <p:nvPr/>
        </p:nvSpPr>
        <p:spPr>
          <a:xfrm>
            <a:off x="3281994" y="4977326"/>
            <a:ext cx="378844" cy="189422"/>
          </a:xfrm>
          <a:prstGeom prst="rect">
            <a:avLst/>
          </a:prstGeom>
          <a:noFill/>
          <a:ln w="285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21" name="Rectangle 20"/>
          <p:cNvSpPr/>
          <p:nvPr/>
        </p:nvSpPr>
        <p:spPr>
          <a:xfrm>
            <a:off x="3284910" y="4046067"/>
            <a:ext cx="378844" cy="18942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22" name="Rectangle 21"/>
          <p:cNvSpPr/>
          <p:nvPr/>
        </p:nvSpPr>
        <p:spPr>
          <a:xfrm>
            <a:off x="3392489" y="6031497"/>
            <a:ext cx="157852" cy="157852"/>
          </a:xfrm>
          <a:prstGeom prst="rect">
            <a:avLst/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23" name="Flowchart: Summing Junction 22"/>
          <p:cNvSpPr/>
          <p:nvPr/>
        </p:nvSpPr>
        <p:spPr>
          <a:xfrm>
            <a:off x="1079995" y="7200840"/>
            <a:ext cx="126281" cy="126281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3471415" y="6862678"/>
            <a:ext cx="0" cy="252563"/>
          </a:xfrm>
          <a:prstGeom prst="straightConnector1">
            <a:avLst/>
          </a:prstGeom>
          <a:ln w="190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859003" y="5789250"/>
            <a:ext cx="568266" cy="9471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grpSp>
        <p:nvGrpSpPr>
          <p:cNvPr id="31" name="Group 30"/>
          <p:cNvGrpSpPr/>
          <p:nvPr/>
        </p:nvGrpSpPr>
        <p:grpSpPr>
          <a:xfrm rot="5400000">
            <a:off x="9448938" y="476101"/>
            <a:ext cx="261727" cy="618120"/>
            <a:chOff x="6667500" y="3162300"/>
            <a:chExt cx="298450" cy="704850"/>
          </a:xfrm>
        </p:grpSpPr>
        <p:cxnSp>
          <p:nvCxnSpPr>
            <p:cNvPr id="29" name="Straight Arrow Connector 28"/>
            <p:cNvCxnSpPr/>
            <p:nvPr/>
          </p:nvCxnSpPr>
          <p:spPr>
            <a:xfrm flipV="1">
              <a:off x="6813550" y="3505200"/>
              <a:ext cx="0" cy="36195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6667500" y="3162300"/>
              <a:ext cx="298450" cy="2746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965" dirty="0"/>
                <a:t>N</a:t>
              </a:r>
              <a:endParaRPr lang="en-US" sz="965" dirty="0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454162" y="4036099"/>
            <a:ext cx="1232692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Bancada fixa</a:t>
            </a:r>
            <a:endParaRPr lang="en-US" sz="965" dirty="0"/>
          </a:p>
        </p:txBody>
      </p:sp>
      <p:sp>
        <p:nvSpPr>
          <p:cNvPr id="34" name="TextBox 33"/>
          <p:cNvSpPr txBox="1"/>
          <p:nvPr/>
        </p:nvSpPr>
        <p:spPr>
          <a:xfrm>
            <a:off x="2129149" y="843898"/>
            <a:ext cx="1232692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965" b="1" dirty="0">
                <a:solidFill>
                  <a:srgbClr val="FF0000"/>
                </a:solidFill>
              </a:rPr>
              <a:t>LAB Q1</a:t>
            </a:r>
            <a:endParaRPr lang="en-US" sz="965" b="1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650918" y="856259"/>
            <a:ext cx="1232692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965" b="1" dirty="0"/>
              <a:t>PREP 2.1</a:t>
            </a:r>
            <a:endParaRPr lang="en-US" sz="965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7452740" y="843782"/>
            <a:ext cx="1232692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965" b="1" dirty="0">
                <a:solidFill>
                  <a:schemeClr val="accent5"/>
                </a:solidFill>
              </a:rPr>
              <a:t>LAB F</a:t>
            </a:r>
            <a:endParaRPr lang="en-US" sz="965" b="1" dirty="0">
              <a:solidFill>
                <a:schemeClr val="accent5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19726" y="3854000"/>
            <a:ext cx="3600000" cy="21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39" name="TextBox 38"/>
          <p:cNvSpPr txBox="1"/>
          <p:nvPr/>
        </p:nvSpPr>
        <p:spPr>
          <a:xfrm>
            <a:off x="7403380" y="3610948"/>
            <a:ext cx="1232692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965" b="1" dirty="0">
                <a:solidFill>
                  <a:schemeClr val="accent6"/>
                </a:solidFill>
              </a:rPr>
              <a:t>LAB Q2</a:t>
            </a:r>
            <a:endParaRPr lang="en-US" sz="965" b="1" dirty="0">
              <a:solidFill>
                <a:schemeClr val="accent6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620830" y="3448506"/>
            <a:ext cx="1232692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965" b="1" dirty="0"/>
              <a:t>CORREDOR</a:t>
            </a:r>
            <a:endParaRPr lang="en-US" sz="965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777783" y="3731366"/>
            <a:ext cx="681420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b="1" dirty="0"/>
              <a:t>LEGENDA</a:t>
            </a:r>
            <a:endParaRPr lang="en-US" sz="965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3707528" y="4331257"/>
            <a:ext cx="1480011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Armário de Ácidos/Bases</a:t>
            </a:r>
            <a:endParaRPr lang="en-US" sz="965" dirty="0"/>
          </a:p>
        </p:txBody>
      </p:sp>
      <p:sp>
        <p:nvSpPr>
          <p:cNvPr id="43" name="TextBox 42"/>
          <p:cNvSpPr txBox="1"/>
          <p:nvPr/>
        </p:nvSpPr>
        <p:spPr>
          <a:xfrm>
            <a:off x="1459203" y="4676818"/>
            <a:ext cx="1279584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Bancada do professor</a:t>
            </a:r>
            <a:endParaRPr lang="en-US" sz="965" dirty="0"/>
          </a:p>
        </p:txBody>
      </p:sp>
      <p:sp>
        <p:nvSpPr>
          <p:cNvPr id="44" name="TextBox 43"/>
          <p:cNvSpPr txBox="1"/>
          <p:nvPr/>
        </p:nvSpPr>
        <p:spPr>
          <a:xfrm>
            <a:off x="1453007" y="4956462"/>
            <a:ext cx="1605450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Parede de ensino/Quadro</a:t>
            </a:r>
            <a:endParaRPr lang="en-US" sz="965" dirty="0"/>
          </a:p>
        </p:txBody>
      </p:sp>
      <p:sp>
        <p:nvSpPr>
          <p:cNvPr id="45" name="TextBox 44"/>
          <p:cNvSpPr txBox="1"/>
          <p:nvPr/>
        </p:nvSpPr>
        <p:spPr>
          <a:xfrm>
            <a:off x="1450137" y="5313079"/>
            <a:ext cx="1396680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Prateleira</a:t>
            </a:r>
            <a:endParaRPr lang="en-US" sz="965" dirty="0"/>
          </a:p>
        </p:txBody>
      </p:sp>
      <p:sp>
        <p:nvSpPr>
          <p:cNvPr id="46" name="TextBox 45"/>
          <p:cNvSpPr txBox="1"/>
          <p:nvPr/>
        </p:nvSpPr>
        <p:spPr>
          <a:xfrm>
            <a:off x="1450137" y="5515089"/>
            <a:ext cx="1396680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Painel</a:t>
            </a:r>
            <a:endParaRPr lang="en-US" sz="965" dirty="0"/>
          </a:p>
        </p:txBody>
      </p:sp>
      <p:sp>
        <p:nvSpPr>
          <p:cNvPr id="47" name="TextBox 46"/>
          <p:cNvSpPr txBox="1"/>
          <p:nvPr/>
        </p:nvSpPr>
        <p:spPr>
          <a:xfrm>
            <a:off x="1444977" y="5713111"/>
            <a:ext cx="1396680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Visibilidade</a:t>
            </a:r>
            <a:endParaRPr lang="en-US" sz="965" dirty="0"/>
          </a:p>
        </p:txBody>
      </p:sp>
      <p:sp>
        <p:nvSpPr>
          <p:cNvPr id="48" name="TextBox 47"/>
          <p:cNvSpPr txBox="1"/>
          <p:nvPr/>
        </p:nvSpPr>
        <p:spPr>
          <a:xfrm>
            <a:off x="3715234" y="5973055"/>
            <a:ext cx="1232692" cy="537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Equipamento activo de segurança e primeiros socorros</a:t>
            </a:r>
            <a:endParaRPr lang="en-US" sz="965" dirty="0"/>
          </a:p>
        </p:txBody>
      </p:sp>
      <p:sp>
        <p:nvSpPr>
          <p:cNvPr id="49" name="TextBox 48"/>
          <p:cNvSpPr txBox="1"/>
          <p:nvPr/>
        </p:nvSpPr>
        <p:spPr>
          <a:xfrm>
            <a:off x="1450820" y="6047235"/>
            <a:ext cx="1396680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Bancos/Cadeiras</a:t>
            </a:r>
            <a:endParaRPr lang="en-US" sz="965" dirty="0"/>
          </a:p>
        </p:txBody>
      </p:sp>
      <p:sp>
        <p:nvSpPr>
          <p:cNvPr id="50" name="TextBox 49"/>
          <p:cNvSpPr txBox="1"/>
          <p:nvPr/>
        </p:nvSpPr>
        <p:spPr>
          <a:xfrm>
            <a:off x="1450137" y="6342836"/>
            <a:ext cx="1396680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Favos de arrumação</a:t>
            </a:r>
            <a:endParaRPr lang="en-US" sz="965" dirty="0"/>
          </a:p>
        </p:txBody>
      </p:sp>
      <p:sp>
        <p:nvSpPr>
          <p:cNvPr id="51" name="TextBox 50"/>
          <p:cNvSpPr txBox="1"/>
          <p:nvPr/>
        </p:nvSpPr>
        <p:spPr>
          <a:xfrm>
            <a:off x="1454150" y="6617821"/>
            <a:ext cx="1396680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Ponto de água</a:t>
            </a:r>
            <a:endParaRPr lang="en-US" sz="965" dirty="0"/>
          </a:p>
        </p:txBody>
      </p:sp>
      <p:sp>
        <p:nvSpPr>
          <p:cNvPr id="52" name="TextBox 51"/>
          <p:cNvSpPr txBox="1"/>
          <p:nvPr/>
        </p:nvSpPr>
        <p:spPr>
          <a:xfrm>
            <a:off x="1444977" y="6913422"/>
            <a:ext cx="1396680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Módulo de lavagens</a:t>
            </a:r>
            <a:endParaRPr lang="en-US" sz="965" dirty="0"/>
          </a:p>
        </p:txBody>
      </p:sp>
      <p:sp>
        <p:nvSpPr>
          <p:cNvPr id="53" name="TextBox 52"/>
          <p:cNvSpPr txBox="1"/>
          <p:nvPr/>
        </p:nvSpPr>
        <p:spPr>
          <a:xfrm>
            <a:off x="1444977" y="7149967"/>
            <a:ext cx="1396680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Ponto de corrente</a:t>
            </a:r>
            <a:endParaRPr lang="en-US" sz="965" dirty="0"/>
          </a:p>
        </p:txBody>
      </p:sp>
      <p:sp>
        <p:nvSpPr>
          <p:cNvPr id="54" name="TextBox 53"/>
          <p:cNvSpPr txBox="1"/>
          <p:nvPr/>
        </p:nvSpPr>
        <p:spPr>
          <a:xfrm>
            <a:off x="3707529" y="4020361"/>
            <a:ext cx="1866622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Armário/Módulo de arrumação</a:t>
            </a:r>
            <a:endParaRPr lang="en-US" sz="965" dirty="0"/>
          </a:p>
        </p:txBody>
      </p:sp>
      <p:sp>
        <p:nvSpPr>
          <p:cNvPr id="56" name="TextBox 55"/>
          <p:cNvSpPr txBox="1"/>
          <p:nvPr/>
        </p:nvSpPr>
        <p:spPr>
          <a:xfrm>
            <a:off x="1466377" y="4315713"/>
            <a:ext cx="1232692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Bancada móvel</a:t>
            </a:r>
            <a:endParaRPr lang="en-US" sz="965" dirty="0"/>
          </a:p>
        </p:txBody>
      </p:sp>
      <p:sp>
        <p:nvSpPr>
          <p:cNvPr id="57" name="TextBox 56"/>
          <p:cNvSpPr txBox="1"/>
          <p:nvPr/>
        </p:nvSpPr>
        <p:spPr>
          <a:xfrm>
            <a:off x="3707528" y="4642153"/>
            <a:ext cx="1480011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Armário de inflamáveis</a:t>
            </a:r>
            <a:endParaRPr lang="en-US" sz="965" dirty="0"/>
          </a:p>
        </p:txBody>
      </p:sp>
      <p:sp>
        <p:nvSpPr>
          <p:cNvPr id="58" name="TextBox 57"/>
          <p:cNvSpPr txBox="1"/>
          <p:nvPr/>
        </p:nvSpPr>
        <p:spPr>
          <a:xfrm>
            <a:off x="3715234" y="4944861"/>
            <a:ext cx="1480011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Hotte</a:t>
            </a:r>
            <a:endParaRPr lang="en-US" sz="965" dirty="0"/>
          </a:p>
        </p:txBody>
      </p:sp>
      <p:sp>
        <p:nvSpPr>
          <p:cNvPr id="59" name="TextBox 58"/>
          <p:cNvSpPr txBox="1"/>
          <p:nvPr/>
        </p:nvSpPr>
        <p:spPr>
          <a:xfrm>
            <a:off x="3715234" y="5263942"/>
            <a:ext cx="1480011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Trolley</a:t>
            </a:r>
            <a:endParaRPr lang="en-US" sz="965" dirty="0"/>
          </a:p>
        </p:txBody>
      </p:sp>
      <p:sp>
        <p:nvSpPr>
          <p:cNvPr id="60" name="TextBox 59"/>
          <p:cNvSpPr txBox="1"/>
          <p:nvPr/>
        </p:nvSpPr>
        <p:spPr>
          <a:xfrm>
            <a:off x="5154826" y="7153208"/>
            <a:ext cx="47340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200" dirty="0"/>
              <a:t>Escola Secundária Luís Freitas Branco</a:t>
            </a:r>
            <a:endParaRPr lang="en-US" sz="1200" dirty="0"/>
          </a:p>
        </p:txBody>
      </p:sp>
      <p:sp>
        <p:nvSpPr>
          <p:cNvPr id="61" name="TextBox 60"/>
          <p:cNvSpPr txBox="1"/>
          <p:nvPr/>
        </p:nvSpPr>
        <p:spPr>
          <a:xfrm>
            <a:off x="3715234" y="6874406"/>
            <a:ext cx="1480011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Acesso</a:t>
            </a:r>
            <a:endParaRPr lang="en-US" sz="965" dirty="0"/>
          </a:p>
        </p:txBody>
      </p:sp>
      <p:sp>
        <p:nvSpPr>
          <p:cNvPr id="63" name="Rectangle 62"/>
          <p:cNvSpPr/>
          <p:nvPr/>
        </p:nvSpPr>
        <p:spPr>
          <a:xfrm>
            <a:off x="2081794" y="1108071"/>
            <a:ext cx="568266" cy="252563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64" name="Rectangle 63"/>
          <p:cNvSpPr/>
          <p:nvPr/>
        </p:nvSpPr>
        <p:spPr>
          <a:xfrm>
            <a:off x="2662716" y="1108070"/>
            <a:ext cx="568266" cy="252563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65" name="Rectangle 64"/>
          <p:cNvSpPr/>
          <p:nvPr/>
        </p:nvSpPr>
        <p:spPr>
          <a:xfrm>
            <a:off x="3243638" y="1108070"/>
            <a:ext cx="568266" cy="252563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66" name="Rectangle 65"/>
          <p:cNvSpPr/>
          <p:nvPr/>
        </p:nvSpPr>
        <p:spPr>
          <a:xfrm>
            <a:off x="3824560" y="1108070"/>
            <a:ext cx="568266" cy="252563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67" name="Rectangle 66"/>
          <p:cNvSpPr/>
          <p:nvPr/>
        </p:nvSpPr>
        <p:spPr>
          <a:xfrm>
            <a:off x="1500872" y="1108070"/>
            <a:ext cx="568266" cy="252563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68" name="Rectangle 67"/>
          <p:cNvSpPr/>
          <p:nvPr/>
        </p:nvSpPr>
        <p:spPr>
          <a:xfrm>
            <a:off x="2081794" y="2980588"/>
            <a:ext cx="568266" cy="252563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69" name="Rectangle 68"/>
          <p:cNvSpPr/>
          <p:nvPr/>
        </p:nvSpPr>
        <p:spPr>
          <a:xfrm>
            <a:off x="2662716" y="2980587"/>
            <a:ext cx="568266" cy="252563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70" name="Rectangle 69"/>
          <p:cNvSpPr/>
          <p:nvPr/>
        </p:nvSpPr>
        <p:spPr>
          <a:xfrm>
            <a:off x="3243638" y="2980587"/>
            <a:ext cx="568266" cy="252563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71" name="Rectangle 70"/>
          <p:cNvSpPr/>
          <p:nvPr/>
        </p:nvSpPr>
        <p:spPr>
          <a:xfrm>
            <a:off x="3824560" y="2980587"/>
            <a:ext cx="568266" cy="252563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72" name="Rectangle 71"/>
          <p:cNvSpPr/>
          <p:nvPr/>
        </p:nvSpPr>
        <p:spPr>
          <a:xfrm>
            <a:off x="1500872" y="2980587"/>
            <a:ext cx="568266" cy="252563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73" name="Rectangle 72"/>
          <p:cNvSpPr/>
          <p:nvPr/>
        </p:nvSpPr>
        <p:spPr>
          <a:xfrm rot="5400000">
            <a:off x="36380" y="1916667"/>
            <a:ext cx="1743051" cy="1291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74" name="Rectangle 73"/>
          <p:cNvSpPr/>
          <p:nvPr/>
        </p:nvSpPr>
        <p:spPr>
          <a:xfrm>
            <a:off x="4248127" y="2405252"/>
            <a:ext cx="157852" cy="157852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75" name="Rectangle 74"/>
          <p:cNvSpPr/>
          <p:nvPr/>
        </p:nvSpPr>
        <p:spPr>
          <a:xfrm>
            <a:off x="4248127" y="2220018"/>
            <a:ext cx="157852" cy="157852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76" name="Rectangle 75"/>
          <p:cNvSpPr/>
          <p:nvPr/>
        </p:nvSpPr>
        <p:spPr>
          <a:xfrm>
            <a:off x="4248127" y="2029541"/>
            <a:ext cx="157852" cy="157852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77" name="Rectangle 76"/>
          <p:cNvSpPr/>
          <p:nvPr/>
        </p:nvSpPr>
        <p:spPr>
          <a:xfrm>
            <a:off x="4249132" y="1843067"/>
            <a:ext cx="157852" cy="157852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78" name="Rectangle 77"/>
          <p:cNvSpPr/>
          <p:nvPr/>
        </p:nvSpPr>
        <p:spPr>
          <a:xfrm>
            <a:off x="4248978" y="1650876"/>
            <a:ext cx="157852" cy="157852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80" name="Rectangle 79"/>
          <p:cNvSpPr/>
          <p:nvPr/>
        </p:nvSpPr>
        <p:spPr>
          <a:xfrm rot="5400000">
            <a:off x="1616322" y="2376983"/>
            <a:ext cx="568266" cy="2525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82" name="Rectangle 81"/>
          <p:cNvSpPr/>
          <p:nvPr/>
        </p:nvSpPr>
        <p:spPr>
          <a:xfrm rot="5400000">
            <a:off x="2111146" y="2386226"/>
            <a:ext cx="568266" cy="2525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87" name="Rectangle 86"/>
          <p:cNvSpPr/>
          <p:nvPr/>
        </p:nvSpPr>
        <p:spPr>
          <a:xfrm>
            <a:off x="2039479" y="2623943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88" name="Rectangle 87"/>
          <p:cNvSpPr/>
          <p:nvPr/>
        </p:nvSpPr>
        <p:spPr>
          <a:xfrm>
            <a:off x="2039479" y="2427282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89" name="Rectangle 88"/>
          <p:cNvSpPr/>
          <p:nvPr/>
        </p:nvSpPr>
        <p:spPr>
          <a:xfrm>
            <a:off x="2039479" y="2231378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90" name="Rectangle 89"/>
          <p:cNvSpPr/>
          <p:nvPr/>
        </p:nvSpPr>
        <p:spPr>
          <a:xfrm>
            <a:off x="2546473" y="2636381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91" name="Rectangle 90"/>
          <p:cNvSpPr/>
          <p:nvPr/>
        </p:nvSpPr>
        <p:spPr>
          <a:xfrm>
            <a:off x="2546473" y="2439720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92" name="Rectangle 91"/>
          <p:cNvSpPr/>
          <p:nvPr/>
        </p:nvSpPr>
        <p:spPr>
          <a:xfrm>
            <a:off x="2546473" y="2243816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93" name="Rectangle 92"/>
          <p:cNvSpPr/>
          <p:nvPr/>
        </p:nvSpPr>
        <p:spPr>
          <a:xfrm rot="5400000">
            <a:off x="2617353" y="2396915"/>
            <a:ext cx="568266" cy="2525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94" name="Rectangle 93"/>
          <p:cNvSpPr/>
          <p:nvPr/>
        </p:nvSpPr>
        <p:spPr>
          <a:xfrm rot="5400000">
            <a:off x="3112177" y="2406158"/>
            <a:ext cx="568266" cy="2525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95" name="Rectangle 94"/>
          <p:cNvSpPr/>
          <p:nvPr/>
        </p:nvSpPr>
        <p:spPr>
          <a:xfrm>
            <a:off x="3040510" y="2643875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96" name="Rectangle 95"/>
          <p:cNvSpPr/>
          <p:nvPr/>
        </p:nvSpPr>
        <p:spPr>
          <a:xfrm>
            <a:off x="3040510" y="2447214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97" name="Rectangle 96"/>
          <p:cNvSpPr/>
          <p:nvPr/>
        </p:nvSpPr>
        <p:spPr>
          <a:xfrm>
            <a:off x="3040510" y="2251310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98" name="Rectangle 97"/>
          <p:cNvSpPr/>
          <p:nvPr/>
        </p:nvSpPr>
        <p:spPr>
          <a:xfrm>
            <a:off x="3547504" y="2656313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99" name="Rectangle 98"/>
          <p:cNvSpPr/>
          <p:nvPr/>
        </p:nvSpPr>
        <p:spPr>
          <a:xfrm>
            <a:off x="3547504" y="2459652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00" name="Rectangle 99"/>
          <p:cNvSpPr/>
          <p:nvPr/>
        </p:nvSpPr>
        <p:spPr>
          <a:xfrm>
            <a:off x="3547504" y="2263748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01" name="Rectangle 100"/>
          <p:cNvSpPr/>
          <p:nvPr/>
        </p:nvSpPr>
        <p:spPr>
          <a:xfrm rot="5400000">
            <a:off x="1613038" y="1631835"/>
            <a:ext cx="568266" cy="2525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02" name="Rectangle 101"/>
          <p:cNvSpPr/>
          <p:nvPr/>
        </p:nvSpPr>
        <p:spPr>
          <a:xfrm rot="5400000">
            <a:off x="2107862" y="1641078"/>
            <a:ext cx="568266" cy="2525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03" name="Rectangle 102"/>
          <p:cNvSpPr/>
          <p:nvPr/>
        </p:nvSpPr>
        <p:spPr>
          <a:xfrm>
            <a:off x="2036195" y="1878795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04" name="Rectangle 103"/>
          <p:cNvSpPr/>
          <p:nvPr/>
        </p:nvSpPr>
        <p:spPr>
          <a:xfrm>
            <a:off x="2036195" y="1682134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05" name="Rectangle 104"/>
          <p:cNvSpPr/>
          <p:nvPr/>
        </p:nvSpPr>
        <p:spPr>
          <a:xfrm>
            <a:off x="2036195" y="1486230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06" name="Rectangle 105"/>
          <p:cNvSpPr/>
          <p:nvPr/>
        </p:nvSpPr>
        <p:spPr>
          <a:xfrm>
            <a:off x="2543189" y="1891233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07" name="Rectangle 106"/>
          <p:cNvSpPr/>
          <p:nvPr/>
        </p:nvSpPr>
        <p:spPr>
          <a:xfrm>
            <a:off x="2543189" y="1694572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08" name="Rectangle 107"/>
          <p:cNvSpPr/>
          <p:nvPr/>
        </p:nvSpPr>
        <p:spPr>
          <a:xfrm>
            <a:off x="2543189" y="1498668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09" name="Rectangle 108"/>
          <p:cNvSpPr/>
          <p:nvPr/>
        </p:nvSpPr>
        <p:spPr>
          <a:xfrm rot="5400000">
            <a:off x="2614069" y="1651767"/>
            <a:ext cx="568266" cy="2525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10" name="Rectangle 109"/>
          <p:cNvSpPr/>
          <p:nvPr/>
        </p:nvSpPr>
        <p:spPr>
          <a:xfrm rot="5400000">
            <a:off x="3108893" y="1661010"/>
            <a:ext cx="568266" cy="2525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11" name="Rectangle 110"/>
          <p:cNvSpPr/>
          <p:nvPr/>
        </p:nvSpPr>
        <p:spPr>
          <a:xfrm>
            <a:off x="3037226" y="1898727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12" name="Rectangle 111"/>
          <p:cNvSpPr/>
          <p:nvPr/>
        </p:nvSpPr>
        <p:spPr>
          <a:xfrm>
            <a:off x="3037226" y="1702066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13" name="Rectangle 112"/>
          <p:cNvSpPr/>
          <p:nvPr/>
        </p:nvSpPr>
        <p:spPr>
          <a:xfrm>
            <a:off x="3037226" y="1506162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14" name="Rectangle 113"/>
          <p:cNvSpPr/>
          <p:nvPr/>
        </p:nvSpPr>
        <p:spPr>
          <a:xfrm>
            <a:off x="3544220" y="1911165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15" name="Rectangle 114"/>
          <p:cNvSpPr/>
          <p:nvPr/>
        </p:nvSpPr>
        <p:spPr>
          <a:xfrm>
            <a:off x="3544220" y="1714504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16" name="Rectangle 115"/>
          <p:cNvSpPr/>
          <p:nvPr/>
        </p:nvSpPr>
        <p:spPr>
          <a:xfrm>
            <a:off x="3544220" y="1518600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17" name="Rectangle 116"/>
          <p:cNvSpPr/>
          <p:nvPr/>
        </p:nvSpPr>
        <p:spPr>
          <a:xfrm>
            <a:off x="1573120" y="1156866"/>
            <a:ext cx="157852" cy="15785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18" name="Rectangle 117"/>
          <p:cNvSpPr/>
          <p:nvPr/>
        </p:nvSpPr>
        <p:spPr>
          <a:xfrm>
            <a:off x="2148477" y="1156866"/>
            <a:ext cx="157852" cy="15785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19" name="Rectangle 118"/>
          <p:cNvSpPr/>
          <p:nvPr/>
        </p:nvSpPr>
        <p:spPr>
          <a:xfrm>
            <a:off x="2735084" y="1156866"/>
            <a:ext cx="157852" cy="15785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20" name="Rectangle 119"/>
          <p:cNvSpPr/>
          <p:nvPr/>
        </p:nvSpPr>
        <p:spPr>
          <a:xfrm>
            <a:off x="3303350" y="1160464"/>
            <a:ext cx="157852" cy="15785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21" name="Rectangle 120"/>
          <p:cNvSpPr/>
          <p:nvPr/>
        </p:nvSpPr>
        <p:spPr>
          <a:xfrm>
            <a:off x="1554269" y="3038712"/>
            <a:ext cx="157852" cy="15785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22" name="Rectangle 121"/>
          <p:cNvSpPr/>
          <p:nvPr/>
        </p:nvSpPr>
        <p:spPr>
          <a:xfrm>
            <a:off x="2129149" y="3039748"/>
            <a:ext cx="157852" cy="15785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23" name="Rectangle 122"/>
          <p:cNvSpPr/>
          <p:nvPr/>
        </p:nvSpPr>
        <p:spPr>
          <a:xfrm>
            <a:off x="2707373" y="3043875"/>
            <a:ext cx="157852" cy="15785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24" name="Rectangle 123"/>
          <p:cNvSpPr/>
          <p:nvPr/>
        </p:nvSpPr>
        <p:spPr>
          <a:xfrm>
            <a:off x="3291927" y="3046537"/>
            <a:ext cx="157852" cy="15785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cxnSp>
        <p:nvCxnSpPr>
          <p:cNvPr id="125" name="Straight Arrow Connector 124"/>
          <p:cNvCxnSpPr/>
          <p:nvPr/>
        </p:nvCxnSpPr>
        <p:spPr>
          <a:xfrm>
            <a:off x="1079995" y="3119251"/>
            <a:ext cx="0" cy="252563"/>
          </a:xfrm>
          <a:prstGeom prst="straightConnector1">
            <a:avLst/>
          </a:prstGeom>
          <a:ln w="190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/>
          <p:cNvSpPr/>
          <p:nvPr/>
        </p:nvSpPr>
        <p:spPr>
          <a:xfrm rot="5400000">
            <a:off x="4355003" y="1213513"/>
            <a:ext cx="378844" cy="18942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28" name="Rectangle 127"/>
          <p:cNvSpPr/>
          <p:nvPr/>
        </p:nvSpPr>
        <p:spPr>
          <a:xfrm rot="5400000">
            <a:off x="5904825" y="1213697"/>
            <a:ext cx="378844" cy="189422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29" name="Rectangle 128"/>
          <p:cNvSpPr/>
          <p:nvPr/>
        </p:nvSpPr>
        <p:spPr>
          <a:xfrm>
            <a:off x="5125628" y="1138843"/>
            <a:ext cx="378844" cy="189422"/>
          </a:xfrm>
          <a:prstGeom prst="rect">
            <a:avLst/>
          </a:prstGeom>
          <a:noFill/>
          <a:ln w="285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30" name="Rectangle 129"/>
          <p:cNvSpPr/>
          <p:nvPr/>
        </p:nvSpPr>
        <p:spPr>
          <a:xfrm rot="5400000">
            <a:off x="4996975" y="2523196"/>
            <a:ext cx="315703" cy="157852"/>
          </a:xfrm>
          <a:prstGeom prst="rect">
            <a:avLst/>
          </a:prstGeom>
          <a:solidFill>
            <a:srgbClr val="00CC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31" name="Rectangle 130"/>
          <p:cNvSpPr/>
          <p:nvPr/>
        </p:nvSpPr>
        <p:spPr>
          <a:xfrm rot="5400000">
            <a:off x="5176791" y="2523197"/>
            <a:ext cx="315703" cy="157852"/>
          </a:xfrm>
          <a:prstGeom prst="rect">
            <a:avLst/>
          </a:prstGeom>
          <a:solidFill>
            <a:srgbClr val="00CC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33" name="Rectangle 132"/>
          <p:cNvSpPr/>
          <p:nvPr/>
        </p:nvSpPr>
        <p:spPr>
          <a:xfrm rot="5400000">
            <a:off x="5360371" y="2526266"/>
            <a:ext cx="315703" cy="157852"/>
          </a:xfrm>
          <a:prstGeom prst="rect">
            <a:avLst/>
          </a:prstGeom>
          <a:solidFill>
            <a:srgbClr val="00CC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34" name="Rectangle 133"/>
          <p:cNvSpPr/>
          <p:nvPr/>
        </p:nvSpPr>
        <p:spPr>
          <a:xfrm rot="5400000">
            <a:off x="4287787" y="1776978"/>
            <a:ext cx="568266" cy="252563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36" name="Rectangle 135"/>
          <p:cNvSpPr/>
          <p:nvPr/>
        </p:nvSpPr>
        <p:spPr>
          <a:xfrm rot="5400000">
            <a:off x="4287787" y="2353676"/>
            <a:ext cx="568266" cy="252563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37" name="Rectangle 136"/>
          <p:cNvSpPr/>
          <p:nvPr/>
        </p:nvSpPr>
        <p:spPr>
          <a:xfrm rot="5400000">
            <a:off x="5788540" y="1752514"/>
            <a:ext cx="568266" cy="252563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38" name="Rectangle 137"/>
          <p:cNvSpPr/>
          <p:nvPr/>
        </p:nvSpPr>
        <p:spPr>
          <a:xfrm rot="5400000">
            <a:off x="5788540" y="2329212"/>
            <a:ext cx="568266" cy="252563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39" name="Rectangle 138"/>
          <p:cNvSpPr/>
          <p:nvPr/>
        </p:nvSpPr>
        <p:spPr>
          <a:xfrm rot="5400000">
            <a:off x="5961944" y="1923814"/>
            <a:ext cx="252563" cy="15785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40" name="Rectangle 139"/>
          <p:cNvSpPr/>
          <p:nvPr/>
        </p:nvSpPr>
        <p:spPr>
          <a:xfrm>
            <a:off x="843355" y="2927179"/>
            <a:ext cx="157852" cy="157852"/>
          </a:xfrm>
          <a:prstGeom prst="rect">
            <a:avLst/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41" name="Rectangle 140"/>
          <p:cNvSpPr/>
          <p:nvPr/>
        </p:nvSpPr>
        <p:spPr>
          <a:xfrm>
            <a:off x="5060858" y="3095445"/>
            <a:ext cx="157852" cy="157852"/>
          </a:xfrm>
          <a:prstGeom prst="rect">
            <a:avLst/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42" name="Rectangle 141"/>
          <p:cNvSpPr/>
          <p:nvPr/>
        </p:nvSpPr>
        <p:spPr>
          <a:xfrm>
            <a:off x="1506654" y="3165180"/>
            <a:ext cx="2886171" cy="8215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43" name="Rectangle 142"/>
          <p:cNvSpPr/>
          <p:nvPr/>
        </p:nvSpPr>
        <p:spPr>
          <a:xfrm>
            <a:off x="1504682" y="1106789"/>
            <a:ext cx="2886171" cy="8215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44" name="Rectangle 143"/>
          <p:cNvSpPr/>
          <p:nvPr/>
        </p:nvSpPr>
        <p:spPr>
          <a:xfrm rot="5400000">
            <a:off x="3904309" y="2161329"/>
            <a:ext cx="1140982" cy="6454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45" name="Rectangle 144"/>
          <p:cNvSpPr/>
          <p:nvPr/>
        </p:nvSpPr>
        <p:spPr>
          <a:xfrm rot="5400000">
            <a:off x="4903007" y="1868609"/>
            <a:ext cx="568266" cy="2525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46" name="Rectangle 145"/>
          <p:cNvSpPr/>
          <p:nvPr/>
        </p:nvSpPr>
        <p:spPr>
          <a:xfrm rot="5400000">
            <a:off x="5172445" y="1868083"/>
            <a:ext cx="568266" cy="2525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47" name="Rectangle 146"/>
          <p:cNvSpPr/>
          <p:nvPr/>
        </p:nvSpPr>
        <p:spPr>
          <a:xfrm>
            <a:off x="5830497" y="3046537"/>
            <a:ext cx="378844" cy="18942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cxnSp>
        <p:nvCxnSpPr>
          <p:cNvPr id="148" name="Straight Arrow Connector 147"/>
          <p:cNvCxnSpPr/>
          <p:nvPr/>
        </p:nvCxnSpPr>
        <p:spPr>
          <a:xfrm>
            <a:off x="9633445" y="3125463"/>
            <a:ext cx="0" cy="252563"/>
          </a:xfrm>
          <a:prstGeom prst="straightConnector1">
            <a:avLst/>
          </a:prstGeom>
          <a:ln w="190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/>
          <p:nvPr/>
        </p:nvCxnSpPr>
        <p:spPr>
          <a:xfrm>
            <a:off x="9610585" y="3719638"/>
            <a:ext cx="0" cy="252563"/>
          </a:xfrm>
          <a:prstGeom prst="straightConnector1">
            <a:avLst/>
          </a:prstGeom>
          <a:ln w="190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/>
        </p:nvCxnSpPr>
        <p:spPr>
          <a:xfrm rot="5400000">
            <a:off x="6219725" y="2758988"/>
            <a:ext cx="0" cy="252563"/>
          </a:xfrm>
          <a:prstGeom prst="straightConnector1">
            <a:avLst/>
          </a:prstGeom>
          <a:ln w="190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/>
          <p:nvPr/>
        </p:nvCxnSpPr>
        <p:spPr>
          <a:xfrm rot="5400000">
            <a:off x="4413596" y="2746247"/>
            <a:ext cx="0" cy="252563"/>
          </a:xfrm>
          <a:prstGeom prst="straightConnector1">
            <a:avLst/>
          </a:prstGeom>
          <a:ln w="190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8685752" y="6230735"/>
            <a:ext cx="1232692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965" dirty="0"/>
              <a:t>Edifício E, Piso 1</a:t>
            </a:r>
            <a:endParaRPr lang="en-US" sz="965" dirty="0"/>
          </a:p>
        </p:txBody>
      </p:sp>
      <p:sp>
        <p:nvSpPr>
          <p:cNvPr id="153" name="TextBox 152"/>
          <p:cNvSpPr txBox="1"/>
          <p:nvPr/>
        </p:nvSpPr>
        <p:spPr>
          <a:xfrm>
            <a:off x="1542613" y="350648"/>
            <a:ext cx="7289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dirty="0"/>
              <a:t>PLANTA GERAL DOS LABORATÓRIOS E SALAS DE APOIO/PREPARAÇÃO – EXEMPLO</a:t>
            </a:r>
            <a:endParaRPr lang="en-US" sz="1600" dirty="0"/>
          </a:p>
        </p:txBody>
      </p:sp>
      <p:sp>
        <p:nvSpPr>
          <p:cNvPr id="154" name="Flowchart: Summing Junction 153"/>
          <p:cNvSpPr/>
          <p:nvPr/>
        </p:nvSpPr>
        <p:spPr>
          <a:xfrm>
            <a:off x="986873" y="1156866"/>
            <a:ext cx="126281" cy="126281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55" name="Rectangle 154"/>
          <p:cNvSpPr/>
          <p:nvPr/>
        </p:nvSpPr>
        <p:spPr>
          <a:xfrm rot="5400000">
            <a:off x="1016854" y="1619127"/>
            <a:ext cx="568266" cy="25256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56" name="Rectangle 155"/>
          <p:cNvSpPr/>
          <p:nvPr/>
        </p:nvSpPr>
        <p:spPr>
          <a:xfrm>
            <a:off x="1003110" y="1535839"/>
            <a:ext cx="157852" cy="157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57" name="Flowchart: Summing Junction 156"/>
          <p:cNvSpPr/>
          <p:nvPr/>
        </p:nvSpPr>
        <p:spPr>
          <a:xfrm>
            <a:off x="1857255" y="1126191"/>
            <a:ext cx="126281" cy="126281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58" name="Flowchart: Summing Junction 157"/>
          <p:cNvSpPr/>
          <p:nvPr/>
        </p:nvSpPr>
        <p:spPr>
          <a:xfrm>
            <a:off x="2479469" y="1130626"/>
            <a:ext cx="126281" cy="126281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59" name="Flowchart: Summing Junction 158"/>
          <p:cNvSpPr/>
          <p:nvPr/>
        </p:nvSpPr>
        <p:spPr>
          <a:xfrm>
            <a:off x="3007773" y="1125480"/>
            <a:ext cx="126281" cy="126281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60" name="Flowchart: Summing Junction 159"/>
          <p:cNvSpPr/>
          <p:nvPr/>
        </p:nvSpPr>
        <p:spPr>
          <a:xfrm>
            <a:off x="3619700" y="1117349"/>
            <a:ext cx="126281" cy="126281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61" name="Flowchart: Summing Junction 160"/>
          <p:cNvSpPr/>
          <p:nvPr/>
        </p:nvSpPr>
        <p:spPr>
          <a:xfrm>
            <a:off x="1835092" y="3074424"/>
            <a:ext cx="126281" cy="126281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62" name="Flowchart: Summing Junction 161"/>
          <p:cNvSpPr/>
          <p:nvPr/>
        </p:nvSpPr>
        <p:spPr>
          <a:xfrm>
            <a:off x="2402336" y="3067889"/>
            <a:ext cx="126281" cy="126281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63" name="Flowchart: Summing Junction 162"/>
          <p:cNvSpPr/>
          <p:nvPr/>
        </p:nvSpPr>
        <p:spPr>
          <a:xfrm>
            <a:off x="2991255" y="3074425"/>
            <a:ext cx="126281" cy="126281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64" name="Flowchart: Summing Junction 163"/>
          <p:cNvSpPr/>
          <p:nvPr/>
        </p:nvSpPr>
        <p:spPr>
          <a:xfrm>
            <a:off x="3564180" y="3065009"/>
            <a:ext cx="126281" cy="126281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65" name="Flowchart: Summing Junction 164"/>
          <p:cNvSpPr/>
          <p:nvPr/>
        </p:nvSpPr>
        <p:spPr>
          <a:xfrm>
            <a:off x="4447533" y="1859918"/>
            <a:ext cx="126281" cy="126281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66" name="Flowchart: Summing Junction 165"/>
          <p:cNvSpPr/>
          <p:nvPr/>
        </p:nvSpPr>
        <p:spPr>
          <a:xfrm>
            <a:off x="4439386" y="2365290"/>
            <a:ext cx="126281" cy="126281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67" name="Flowchart: Summing Junction 166"/>
          <p:cNvSpPr/>
          <p:nvPr/>
        </p:nvSpPr>
        <p:spPr>
          <a:xfrm>
            <a:off x="6086421" y="2353676"/>
            <a:ext cx="126281" cy="126281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68" name="Flowchart: Summing Junction 167"/>
          <p:cNvSpPr/>
          <p:nvPr/>
        </p:nvSpPr>
        <p:spPr>
          <a:xfrm>
            <a:off x="5378799" y="1359042"/>
            <a:ext cx="126281" cy="126281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cxnSp>
        <p:nvCxnSpPr>
          <p:cNvPr id="169" name="Straight Arrow Connector 168"/>
          <p:cNvCxnSpPr/>
          <p:nvPr/>
        </p:nvCxnSpPr>
        <p:spPr>
          <a:xfrm>
            <a:off x="5336646" y="3115196"/>
            <a:ext cx="0" cy="252563"/>
          </a:xfrm>
          <a:prstGeom prst="straightConnector1">
            <a:avLst/>
          </a:prstGeom>
          <a:ln w="190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Rectangle 169"/>
          <p:cNvSpPr/>
          <p:nvPr/>
        </p:nvSpPr>
        <p:spPr>
          <a:xfrm>
            <a:off x="4450379" y="3153349"/>
            <a:ext cx="568266" cy="9471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71" name="Rectangle 170"/>
          <p:cNvSpPr/>
          <p:nvPr/>
        </p:nvSpPr>
        <p:spPr>
          <a:xfrm rot="5400000">
            <a:off x="3838829" y="2181333"/>
            <a:ext cx="1161714" cy="3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72" name="Rectangle 171"/>
          <p:cNvSpPr/>
          <p:nvPr/>
        </p:nvSpPr>
        <p:spPr>
          <a:xfrm rot="5400000">
            <a:off x="5645893" y="2144734"/>
            <a:ext cx="1161714" cy="3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  <p:sp>
        <p:nvSpPr>
          <p:cNvPr id="173" name="Rectangle 172"/>
          <p:cNvSpPr/>
          <p:nvPr/>
        </p:nvSpPr>
        <p:spPr>
          <a:xfrm>
            <a:off x="5442633" y="3046891"/>
            <a:ext cx="378844" cy="18942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189" tIns="40094" rIns="80189" bIns="4009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79"/>
          </a:p>
        </p:txBody>
      </p:sp>
    </p:spTree>
    <p:extLst>
      <p:ext uri="{BB962C8B-B14F-4D97-AF65-F5344CB8AC3E}">
        <p14:creationId xmlns:p14="http://schemas.microsoft.com/office/powerpoint/2010/main" val="264829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Rectangle 267"/>
          <p:cNvSpPr/>
          <p:nvPr/>
        </p:nvSpPr>
        <p:spPr>
          <a:xfrm>
            <a:off x="6049074" y="4388371"/>
            <a:ext cx="281591" cy="202906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grpSp>
        <p:nvGrpSpPr>
          <p:cNvPr id="31" name="Group 30"/>
          <p:cNvGrpSpPr/>
          <p:nvPr/>
        </p:nvGrpSpPr>
        <p:grpSpPr>
          <a:xfrm>
            <a:off x="8594054" y="2358982"/>
            <a:ext cx="208218" cy="491749"/>
            <a:chOff x="6667500" y="3162300"/>
            <a:chExt cx="298450" cy="704850"/>
          </a:xfrm>
        </p:grpSpPr>
        <p:cxnSp>
          <p:nvCxnSpPr>
            <p:cNvPr id="29" name="Straight Arrow Connector 28"/>
            <p:cNvCxnSpPr/>
            <p:nvPr/>
          </p:nvCxnSpPr>
          <p:spPr>
            <a:xfrm flipV="1">
              <a:off x="6813550" y="3505200"/>
              <a:ext cx="0" cy="36195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6667500" y="3162300"/>
              <a:ext cx="298450" cy="301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767" dirty="0"/>
                <a:t>N</a:t>
              </a:r>
              <a:endParaRPr lang="en-US" sz="767" dirty="0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2786795" y="2687849"/>
            <a:ext cx="980676" cy="210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767" b="1" dirty="0">
                <a:solidFill>
                  <a:srgbClr val="FF0000"/>
                </a:solidFill>
              </a:rPr>
              <a:t>LAB xxx</a:t>
            </a:r>
            <a:endParaRPr lang="en-US" sz="767" b="1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93004" y="2697683"/>
            <a:ext cx="980676" cy="210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767" b="1" dirty="0"/>
              <a:t>PREP </a:t>
            </a:r>
            <a:r>
              <a:rPr lang="pt-PT" sz="767" b="1" dirty="0"/>
              <a:t>xxx</a:t>
            </a:r>
            <a:endParaRPr lang="en-US" sz="767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7022010" y="2687757"/>
            <a:ext cx="980676" cy="210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767" b="1" dirty="0">
                <a:solidFill>
                  <a:schemeClr val="accent5"/>
                </a:solidFill>
              </a:rPr>
              <a:t>LAB </a:t>
            </a:r>
            <a:r>
              <a:rPr lang="pt-PT" sz="767" b="1" dirty="0">
                <a:solidFill>
                  <a:schemeClr val="accent5"/>
                </a:solidFill>
              </a:rPr>
              <a:t>xxx</a:t>
            </a:r>
            <a:endParaRPr lang="en-US" sz="767" b="1" dirty="0">
              <a:solidFill>
                <a:schemeClr val="accent5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769067" y="4759961"/>
            <a:ext cx="980676" cy="210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767" b="1" dirty="0"/>
              <a:t>CORREDOR</a:t>
            </a:r>
            <a:endParaRPr lang="en-US" sz="767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5589984" y="6376555"/>
            <a:ext cx="3766191" cy="239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955" dirty="0"/>
              <a:t>Escola </a:t>
            </a:r>
            <a:r>
              <a:rPr lang="pt-PT" sz="955" dirty="0"/>
              <a:t>xxx</a:t>
            </a:r>
            <a:endParaRPr lang="en-US" sz="955" dirty="0"/>
          </a:p>
        </p:txBody>
      </p:sp>
      <p:sp>
        <p:nvSpPr>
          <p:cNvPr id="63" name="Rectangle 62"/>
          <p:cNvSpPr/>
          <p:nvPr/>
        </p:nvSpPr>
        <p:spPr>
          <a:xfrm>
            <a:off x="2982335" y="2898856"/>
            <a:ext cx="452088" cy="200928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64" name="Rectangle 63"/>
          <p:cNvSpPr/>
          <p:nvPr/>
        </p:nvSpPr>
        <p:spPr>
          <a:xfrm>
            <a:off x="3444490" y="2898855"/>
            <a:ext cx="452088" cy="200928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65" name="Rectangle 64"/>
          <p:cNvSpPr/>
          <p:nvPr/>
        </p:nvSpPr>
        <p:spPr>
          <a:xfrm>
            <a:off x="3906646" y="2898855"/>
            <a:ext cx="452088" cy="200928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66" name="Rectangle 65"/>
          <p:cNvSpPr/>
          <p:nvPr/>
        </p:nvSpPr>
        <p:spPr>
          <a:xfrm>
            <a:off x="4358735" y="2898855"/>
            <a:ext cx="249977" cy="200928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67" name="Rectangle 66"/>
          <p:cNvSpPr/>
          <p:nvPr/>
        </p:nvSpPr>
        <p:spPr>
          <a:xfrm>
            <a:off x="2520179" y="2898855"/>
            <a:ext cx="452088" cy="200928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68" name="Rectangle 67"/>
          <p:cNvSpPr/>
          <p:nvPr/>
        </p:nvSpPr>
        <p:spPr>
          <a:xfrm>
            <a:off x="2924241" y="4386865"/>
            <a:ext cx="452088" cy="200928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69" name="Rectangle 68"/>
          <p:cNvSpPr/>
          <p:nvPr/>
        </p:nvSpPr>
        <p:spPr>
          <a:xfrm>
            <a:off x="3386398" y="4386864"/>
            <a:ext cx="452088" cy="200928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70" name="Rectangle 69"/>
          <p:cNvSpPr/>
          <p:nvPr/>
        </p:nvSpPr>
        <p:spPr>
          <a:xfrm>
            <a:off x="3848554" y="4386864"/>
            <a:ext cx="452088" cy="200928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71" name="Rectangle 70"/>
          <p:cNvSpPr/>
          <p:nvPr/>
        </p:nvSpPr>
        <p:spPr>
          <a:xfrm>
            <a:off x="4305712" y="4386316"/>
            <a:ext cx="281966" cy="200928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72" name="Rectangle 71"/>
          <p:cNvSpPr/>
          <p:nvPr/>
        </p:nvSpPr>
        <p:spPr>
          <a:xfrm>
            <a:off x="2462085" y="4386864"/>
            <a:ext cx="452088" cy="200928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73" name="Rectangle 72"/>
          <p:cNvSpPr/>
          <p:nvPr/>
        </p:nvSpPr>
        <p:spPr>
          <a:xfrm rot="5400000">
            <a:off x="1339650" y="3714196"/>
            <a:ext cx="1373559" cy="8798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74" name="Rectangle 73"/>
          <p:cNvSpPr/>
          <p:nvPr/>
        </p:nvSpPr>
        <p:spPr>
          <a:xfrm>
            <a:off x="1842734" y="4307868"/>
            <a:ext cx="125580" cy="12558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75" name="Rectangle 74"/>
          <p:cNvSpPr/>
          <p:nvPr/>
        </p:nvSpPr>
        <p:spPr>
          <a:xfrm>
            <a:off x="1839030" y="3688329"/>
            <a:ext cx="125580" cy="12558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76" name="Rectangle 75"/>
          <p:cNvSpPr/>
          <p:nvPr/>
        </p:nvSpPr>
        <p:spPr>
          <a:xfrm>
            <a:off x="1839030" y="3536795"/>
            <a:ext cx="125580" cy="12558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77" name="Rectangle 76"/>
          <p:cNvSpPr/>
          <p:nvPr/>
        </p:nvSpPr>
        <p:spPr>
          <a:xfrm>
            <a:off x="1839830" y="3388444"/>
            <a:ext cx="125580" cy="12558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78" name="Rectangle 77"/>
          <p:cNvSpPr/>
          <p:nvPr/>
        </p:nvSpPr>
        <p:spPr>
          <a:xfrm>
            <a:off x="1839707" y="3235545"/>
            <a:ext cx="125580" cy="12558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80" name="Rectangle 79"/>
          <p:cNvSpPr/>
          <p:nvPr/>
        </p:nvSpPr>
        <p:spPr>
          <a:xfrm rot="5400000">
            <a:off x="2729053" y="3920976"/>
            <a:ext cx="452088" cy="2009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82" name="Rectangle 81"/>
          <p:cNvSpPr/>
          <p:nvPr/>
        </p:nvSpPr>
        <p:spPr>
          <a:xfrm rot="5400000">
            <a:off x="3122713" y="3928330"/>
            <a:ext cx="452088" cy="2009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87" name="Rectangle 86"/>
          <p:cNvSpPr/>
          <p:nvPr/>
        </p:nvSpPr>
        <p:spPr>
          <a:xfrm>
            <a:off x="3065698" y="4117446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88" name="Rectangle 87"/>
          <p:cNvSpPr/>
          <p:nvPr/>
        </p:nvSpPr>
        <p:spPr>
          <a:xfrm>
            <a:off x="3065698" y="3960992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89" name="Rectangle 88"/>
          <p:cNvSpPr/>
          <p:nvPr/>
        </p:nvSpPr>
        <p:spPr>
          <a:xfrm>
            <a:off x="3065698" y="3805139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90" name="Rectangle 89"/>
          <p:cNvSpPr/>
          <p:nvPr/>
        </p:nvSpPr>
        <p:spPr>
          <a:xfrm>
            <a:off x="3469040" y="4127342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91" name="Rectangle 90"/>
          <p:cNvSpPr/>
          <p:nvPr/>
        </p:nvSpPr>
        <p:spPr>
          <a:xfrm>
            <a:off x="3469040" y="3970886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92" name="Rectangle 91"/>
          <p:cNvSpPr/>
          <p:nvPr/>
        </p:nvSpPr>
        <p:spPr>
          <a:xfrm>
            <a:off x="3469040" y="3815034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93" name="Rectangle 92"/>
          <p:cNvSpPr/>
          <p:nvPr/>
        </p:nvSpPr>
        <p:spPr>
          <a:xfrm rot="5400000">
            <a:off x="3525429" y="3936833"/>
            <a:ext cx="452088" cy="2009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94" name="Rectangle 93"/>
          <p:cNvSpPr/>
          <p:nvPr/>
        </p:nvSpPr>
        <p:spPr>
          <a:xfrm rot="5400000">
            <a:off x="3919090" y="3944187"/>
            <a:ext cx="452088" cy="2009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95" name="Rectangle 94"/>
          <p:cNvSpPr/>
          <p:nvPr/>
        </p:nvSpPr>
        <p:spPr>
          <a:xfrm>
            <a:off x="3862074" y="4133303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96" name="Rectangle 95"/>
          <p:cNvSpPr/>
          <p:nvPr/>
        </p:nvSpPr>
        <p:spPr>
          <a:xfrm>
            <a:off x="3862074" y="3976849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97" name="Rectangle 96"/>
          <p:cNvSpPr/>
          <p:nvPr/>
        </p:nvSpPr>
        <p:spPr>
          <a:xfrm>
            <a:off x="3862074" y="3820996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98" name="Rectangle 97"/>
          <p:cNvSpPr/>
          <p:nvPr/>
        </p:nvSpPr>
        <p:spPr>
          <a:xfrm>
            <a:off x="4265416" y="4143199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99" name="Rectangle 98"/>
          <p:cNvSpPr/>
          <p:nvPr/>
        </p:nvSpPr>
        <p:spPr>
          <a:xfrm>
            <a:off x="4265416" y="3986743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00" name="Rectangle 99"/>
          <p:cNvSpPr/>
          <p:nvPr/>
        </p:nvSpPr>
        <p:spPr>
          <a:xfrm>
            <a:off x="4265416" y="3830891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01" name="Rectangle 100"/>
          <p:cNvSpPr/>
          <p:nvPr/>
        </p:nvSpPr>
        <p:spPr>
          <a:xfrm rot="5400000">
            <a:off x="2726440" y="3328170"/>
            <a:ext cx="452088" cy="2009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02" name="Rectangle 101"/>
          <p:cNvSpPr/>
          <p:nvPr/>
        </p:nvSpPr>
        <p:spPr>
          <a:xfrm rot="5400000">
            <a:off x="3120100" y="3335523"/>
            <a:ext cx="452088" cy="2009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03" name="Rectangle 102"/>
          <p:cNvSpPr/>
          <p:nvPr/>
        </p:nvSpPr>
        <p:spPr>
          <a:xfrm>
            <a:off x="3063085" y="3524639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04" name="Rectangle 103"/>
          <p:cNvSpPr/>
          <p:nvPr/>
        </p:nvSpPr>
        <p:spPr>
          <a:xfrm>
            <a:off x="3063085" y="3368185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05" name="Rectangle 104"/>
          <p:cNvSpPr/>
          <p:nvPr/>
        </p:nvSpPr>
        <p:spPr>
          <a:xfrm>
            <a:off x="3063085" y="3212332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06" name="Rectangle 105"/>
          <p:cNvSpPr/>
          <p:nvPr/>
        </p:nvSpPr>
        <p:spPr>
          <a:xfrm>
            <a:off x="3466428" y="3534535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07" name="Rectangle 106"/>
          <p:cNvSpPr/>
          <p:nvPr/>
        </p:nvSpPr>
        <p:spPr>
          <a:xfrm>
            <a:off x="3466428" y="3378080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08" name="Rectangle 107"/>
          <p:cNvSpPr/>
          <p:nvPr/>
        </p:nvSpPr>
        <p:spPr>
          <a:xfrm>
            <a:off x="3466428" y="3222227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09" name="Rectangle 108"/>
          <p:cNvSpPr/>
          <p:nvPr/>
        </p:nvSpPr>
        <p:spPr>
          <a:xfrm rot="5400000">
            <a:off x="3522816" y="3344027"/>
            <a:ext cx="452088" cy="2009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10" name="Rectangle 109"/>
          <p:cNvSpPr/>
          <p:nvPr/>
        </p:nvSpPr>
        <p:spPr>
          <a:xfrm rot="5400000">
            <a:off x="3916476" y="3351380"/>
            <a:ext cx="452088" cy="2009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11" name="Rectangle 110"/>
          <p:cNvSpPr/>
          <p:nvPr/>
        </p:nvSpPr>
        <p:spPr>
          <a:xfrm>
            <a:off x="3859462" y="3540496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12" name="Rectangle 111"/>
          <p:cNvSpPr/>
          <p:nvPr/>
        </p:nvSpPr>
        <p:spPr>
          <a:xfrm>
            <a:off x="3859462" y="3384042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13" name="Rectangle 112"/>
          <p:cNvSpPr/>
          <p:nvPr/>
        </p:nvSpPr>
        <p:spPr>
          <a:xfrm>
            <a:off x="3859462" y="3228189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14" name="Rectangle 113"/>
          <p:cNvSpPr/>
          <p:nvPr/>
        </p:nvSpPr>
        <p:spPr>
          <a:xfrm>
            <a:off x="4262804" y="3550392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15" name="Rectangle 114"/>
          <p:cNvSpPr/>
          <p:nvPr/>
        </p:nvSpPr>
        <p:spPr>
          <a:xfrm>
            <a:off x="4262804" y="3393937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16" name="Rectangle 115"/>
          <p:cNvSpPr/>
          <p:nvPr/>
        </p:nvSpPr>
        <p:spPr>
          <a:xfrm>
            <a:off x="4262804" y="3238084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17" name="Rectangle 116"/>
          <p:cNvSpPr/>
          <p:nvPr/>
        </p:nvSpPr>
        <p:spPr>
          <a:xfrm>
            <a:off x="2819287" y="2940200"/>
            <a:ext cx="125580" cy="1255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18" name="Rectangle 117"/>
          <p:cNvSpPr/>
          <p:nvPr/>
        </p:nvSpPr>
        <p:spPr>
          <a:xfrm>
            <a:off x="3284592" y="2941884"/>
            <a:ext cx="125580" cy="1255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19" name="Rectangle 118"/>
          <p:cNvSpPr/>
          <p:nvPr/>
        </p:nvSpPr>
        <p:spPr>
          <a:xfrm>
            <a:off x="3746221" y="2940200"/>
            <a:ext cx="125580" cy="1255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20" name="Rectangle 119"/>
          <p:cNvSpPr/>
          <p:nvPr/>
        </p:nvSpPr>
        <p:spPr>
          <a:xfrm>
            <a:off x="4208412" y="2939694"/>
            <a:ext cx="125580" cy="1255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21" name="Rectangle 120"/>
          <p:cNvSpPr/>
          <p:nvPr/>
        </p:nvSpPr>
        <p:spPr>
          <a:xfrm>
            <a:off x="2732898" y="4414703"/>
            <a:ext cx="125580" cy="1255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22" name="Rectangle 121"/>
          <p:cNvSpPr/>
          <p:nvPr/>
        </p:nvSpPr>
        <p:spPr>
          <a:xfrm>
            <a:off x="3201798" y="4416092"/>
            <a:ext cx="125580" cy="1255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23" name="Rectangle 122"/>
          <p:cNvSpPr/>
          <p:nvPr/>
        </p:nvSpPr>
        <p:spPr>
          <a:xfrm>
            <a:off x="3670026" y="4413550"/>
            <a:ext cx="125580" cy="1255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24" name="Rectangle 123"/>
          <p:cNvSpPr/>
          <p:nvPr/>
        </p:nvSpPr>
        <p:spPr>
          <a:xfrm>
            <a:off x="4135216" y="4416121"/>
            <a:ext cx="125580" cy="1255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cxnSp>
        <p:nvCxnSpPr>
          <p:cNvPr id="125" name="Straight Arrow Connector 124"/>
          <p:cNvCxnSpPr/>
          <p:nvPr/>
        </p:nvCxnSpPr>
        <p:spPr>
          <a:xfrm>
            <a:off x="2208080" y="4498020"/>
            <a:ext cx="0" cy="200928"/>
          </a:xfrm>
          <a:prstGeom prst="straightConnector1">
            <a:avLst/>
          </a:prstGeom>
          <a:ln w="190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/>
          <p:cNvSpPr/>
          <p:nvPr/>
        </p:nvSpPr>
        <p:spPr>
          <a:xfrm rot="5400000">
            <a:off x="5868548" y="4441105"/>
            <a:ext cx="181105" cy="14115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28" name="Rectangle 127"/>
          <p:cNvSpPr/>
          <p:nvPr/>
        </p:nvSpPr>
        <p:spPr>
          <a:xfrm rot="5400000">
            <a:off x="5810763" y="4207944"/>
            <a:ext cx="301391" cy="150696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30" name="Rectangle 129"/>
          <p:cNvSpPr/>
          <p:nvPr/>
        </p:nvSpPr>
        <p:spPr>
          <a:xfrm rot="10800000">
            <a:off x="5128930" y="2946112"/>
            <a:ext cx="251159" cy="125580"/>
          </a:xfrm>
          <a:prstGeom prst="rect">
            <a:avLst/>
          </a:prstGeom>
          <a:solidFill>
            <a:srgbClr val="00CC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37" name="Rectangle 136"/>
          <p:cNvSpPr/>
          <p:nvPr/>
        </p:nvSpPr>
        <p:spPr>
          <a:xfrm rot="5400000">
            <a:off x="4561549" y="3339117"/>
            <a:ext cx="334456" cy="199534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38" name="Rectangle 137"/>
          <p:cNvSpPr/>
          <p:nvPr/>
        </p:nvSpPr>
        <p:spPr>
          <a:xfrm rot="5400000">
            <a:off x="4540936" y="2980199"/>
            <a:ext cx="379530" cy="203383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39" name="Rectangle 138"/>
          <p:cNvSpPr/>
          <p:nvPr/>
        </p:nvSpPr>
        <p:spPr>
          <a:xfrm rot="5400000">
            <a:off x="4631758" y="3382254"/>
            <a:ext cx="197193" cy="96001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40" name="Rectangle 139"/>
          <p:cNvSpPr/>
          <p:nvPr/>
        </p:nvSpPr>
        <p:spPr>
          <a:xfrm>
            <a:off x="4475075" y="4116202"/>
            <a:ext cx="100240" cy="100240"/>
          </a:xfrm>
          <a:prstGeom prst="rect">
            <a:avLst/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41" name="Rectangle 140"/>
          <p:cNvSpPr/>
          <p:nvPr/>
        </p:nvSpPr>
        <p:spPr>
          <a:xfrm>
            <a:off x="5917278" y="3444307"/>
            <a:ext cx="100240" cy="100240"/>
          </a:xfrm>
          <a:prstGeom prst="rect">
            <a:avLst/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45" name="Rectangle 144"/>
          <p:cNvSpPr/>
          <p:nvPr/>
        </p:nvSpPr>
        <p:spPr>
          <a:xfrm rot="5400000">
            <a:off x="5753227" y="3098331"/>
            <a:ext cx="343132" cy="2009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cxnSp>
        <p:nvCxnSpPr>
          <p:cNvPr id="148" name="Straight Arrow Connector 147"/>
          <p:cNvCxnSpPr/>
          <p:nvPr/>
        </p:nvCxnSpPr>
        <p:spPr>
          <a:xfrm>
            <a:off x="8554822" y="4500434"/>
            <a:ext cx="0" cy="200928"/>
          </a:xfrm>
          <a:prstGeom prst="straightConnector1">
            <a:avLst/>
          </a:prstGeom>
          <a:ln w="190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7762801" y="4855760"/>
            <a:ext cx="1242864" cy="210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767" dirty="0"/>
              <a:t>Edifício </a:t>
            </a:r>
            <a:r>
              <a:rPr lang="pt-PT" sz="767" dirty="0"/>
              <a:t>xx, </a:t>
            </a:r>
            <a:r>
              <a:rPr lang="pt-PT" sz="767" dirty="0"/>
              <a:t>Piso </a:t>
            </a:r>
            <a:r>
              <a:rPr lang="pt-PT" sz="767" dirty="0"/>
              <a:t>xx</a:t>
            </a:r>
            <a:endParaRPr lang="en-US" sz="767" dirty="0"/>
          </a:p>
        </p:txBody>
      </p:sp>
      <p:sp>
        <p:nvSpPr>
          <p:cNvPr id="153" name="TextBox 152"/>
          <p:cNvSpPr txBox="1"/>
          <p:nvPr/>
        </p:nvSpPr>
        <p:spPr>
          <a:xfrm>
            <a:off x="2320174" y="1051725"/>
            <a:ext cx="5798850" cy="288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273" dirty="0"/>
              <a:t>ZONAS FUNCIONAIS DOS LABORATÓRIOS E SALA </a:t>
            </a:r>
            <a:r>
              <a:rPr lang="pt-PT" sz="1273"/>
              <a:t>DE </a:t>
            </a:r>
            <a:r>
              <a:rPr lang="pt-PT" sz="1273"/>
              <a:t>PREPARAÇÃO - EXEMPLO</a:t>
            </a:r>
            <a:endParaRPr lang="en-US" sz="1273" dirty="0"/>
          </a:p>
        </p:txBody>
      </p:sp>
      <p:sp>
        <p:nvSpPr>
          <p:cNvPr id="154" name="Flowchart: Summing Junction 153"/>
          <p:cNvSpPr/>
          <p:nvPr/>
        </p:nvSpPr>
        <p:spPr>
          <a:xfrm>
            <a:off x="4612613" y="3519471"/>
            <a:ext cx="100464" cy="100464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55" name="Rectangle 154"/>
          <p:cNvSpPr/>
          <p:nvPr/>
        </p:nvSpPr>
        <p:spPr>
          <a:xfrm rot="5400000">
            <a:off x="2198259" y="3574018"/>
            <a:ext cx="452088" cy="20092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56" name="Rectangle 155"/>
          <p:cNvSpPr/>
          <p:nvPr/>
        </p:nvSpPr>
        <p:spPr>
          <a:xfrm>
            <a:off x="2146912" y="3608790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57" name="Flowchart: Summing Junction 156"/>
          <p:cNvSpPr/>
          <p:nvPr/>
        </p:nvSpPr>
        <p:spPr>
          <a:xfrm>
            <a:off x="2655523" y="2926743"/>
            <a:ext cx="100464" cy="100464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58" name="Flowchart: Summing Junction 157"/>
          <p:cNvSpPr/>
          <p:nvPr/>
        </p:nvSpPr>
        <p:spPr>
          <a:xfrm>
            <a:off x="3110117" y="2923535"/>
            <a:ext cx="100464" cy="100464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59" name="Flowchart: Summing Junction 158"/>
          <p:cNvSpPr/>
          <p:nvPr/>
        </p:nvSpPr>
        <p:spPr>
          <a:xfrm>
            <a:off x="3584296" y="2924494"/>
            <a:ext cx="100464" cy="100464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60" name="Flowchart: Summing Junction 159"/>
          <p:cNvSpPr/>
          <p:nvPr/>
        </p:nvSpPr>
        <p:spPr>
          <a:xfrm>
            <a:off x="4037139" y="2923275"/>
            <a:ext cx="101030" cy="94301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61" name="Flowchart: Summing Junction 160"/>
          <p:cNvSpPr/>
          <p:nvPr/>
        </p:nvSpPr>
        <p:spPr>
          <a:xfrm>
            <a:off x="2552405" y="4471947"/>
            <a:ext cx="100464" cy="100464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62" name="Flowchart: Summing Junction 161"/>
          <p:cNvSpPr/>
          <p:nvPr/>
        </p:nvSpPr>
        <p:spPr>
          <a:xfrm>
            <a:off x="3024583" y="4469646"/>
            <a:ext cx="100464" cy="100464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63" name="Flowchart: Summing Junction 162"/>
          <p:cNvSpPr/>
          <p:nvPr/>
        </p:nvSpPr>
        <p:spPr>
          <a:xfrm>
            <a:off x="3478612" y="4469646"/>
            <a:ext cx="100464" cy="100464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64" name="Flowchart: Summing Junction 163"/>
          <p:cNvSpPr/>
          <p:nvPr/>
        </p:nvSpPr>
        <p:spPr>
          <a:xfrm>
            <a:off x="3953706" y="4472807"/>
            <a:ext cx="100464" cy="100464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72" name="Rectangle 171"/>
          <p:cNvSpPr/>
          <p:nvPr/>
        </p:nvSpPr>
        <p:spPr>
          <a:xfrm rot="5400000" flipV="1">
            <a:off x="5802418" y="3131483"/>
            <a:ext cx="501619" cy="3637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74" name="Rectangle 173"/>
          <p:cNvSpPr/>
          <p:nvPr/>
        </p:nvSpPr>
        <p:spPr>
          <a:xfrm>
            <a:off x="1839036" y="3077590"/>
            <a:ext cx="125580" cy="12558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75" name="Rectangle 174"/>
          <p:cNvSpPr/>
          <p:nvPr/>
        </p:nvSpPr>
        <p:spPr>
          <a:xfrm>
            <a:off x="1842740" y="3993646"/>
            <a:ext cx="125580" cy="12558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76" name="Rectangle 175"/>
          <p:cNvSpPr/>
          <p:nvPr/>
        </p:nvSpPr>
        <p:spPr>
          <a:xfrm>
            <a:off x="1842739" y="4149915"/>
            <a:ext cx="125580" cy="12558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77" name="Rectangle 176"/>
          <p:cNvSpPr/>
          <p:nvPr/>
        </p:nvSpPr>
        <p:spPr>
          <a:xfrm>
            <a:off x="1839030" y="3838725"/>
            <a:ext cx="125580" cy="12558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81" name="Rectangle 180"/>
          <p:cNvSpPr/>
          <p:nvPr/>
        </p:nvSpPr>
        <p:spPr>
          <a:xfrm rot="10800000">
            <a:off x="2321562" y="3224966"/>
            <a:ext cx="206013" cy="16559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82" name="Rectangle 181"/>
          <p:cNvSpPr/>
          <p:nvPr/>
        </p:nvSpPr>
        <p:spPr>
          <a:xfrm rot="10800000">
            <a:off x="2328303" y="3965894"/>
            <a:ext cx="206013" cy="16559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83" name="Rectangle 182"/>
          <p:cNvSpPr/>
          <p:nvPr/>
        </p:nvSpPr>
        <p:spPr>
          <a:xfrm>
            <a:off x="2579444" y="3248618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84" name="Rectangle 183"/>
          <p:cNvSpPr/>
          <p:nvPr/>
        </p:nvSpPr>
        <p:spPr>
          <a:xfrm>
            <a:off x="2579449" y="3976074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95" name="Rectangle 194"/>
          <p:cNvSpPr/>
          <p:nvPr/>
        </p:nvSpPr>
        <p:spPr>
          <a:xfrm>
            <a:off x="6081548" y="2889232"/>
            <a:ext cx="241552" cy="199491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97" name="Rectangle 196"/>
          <p:cNvSpPr/>
          <p:nvPr/>
        </p:nvSpPr>
        <p:spPr>
          <a:xfrm>
            <a:off x="6788044" y="2888388"/>
            <a:ext cx="452088" cy="200928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98" name="Rectangle 197"/>
          <p:cNvSpPr/>
          <p:nvPr/>
        </p:nvSpPr>
        <p:spPr>
          <a:xfrm>
            <a:off x="7250200" y="2888387"/>
            <a:ext cx="452088" cy="200928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99" name="Rectangle 198"/>
          <p:cNvSpPr/>
          <p:nvPr/>
        </p:nvSpPr>
        <p:spPr>
          <a:xfrm>
            <a:off x="7712356" y="2888387"/>
            <a:ext cx="452088" cy="200928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00" name="Rectangle 199"/>
          <p:cNvSpPr/>
          <p:nvPr/>
        </p:nvSpPr>
        <p:spPr>
          <a:xfrm>
            <a:off x="6325888" y="2888387"/>
            <a:ext cx="452088" cy="200928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05" name="Rectangle 204"/>
          <p:cNvSpPr/>
          <p:nvPr/>
        </p:nvSpPr>
        <p:spPr>
          <a:xfrm>
            <a:off x="6363191" y="2933942"/>
            <a:ext cx="125580" cy="1255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06" name="Rectangle 205"/>
          <p:cNvSpPr/>
          <p:nvPr/>
        </p:nvSpPr>
        <p:spPr>
          <a:xfrm>
            <a:off x="6820821" y="2933942"/>
            <a:ext cx="125580" cy="1255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07" name="Rectangle 206"/>
          <p:cNvSpPr/>
          <p:nvPr/>
        </p:nvSpPr>
        <p:spPr>
          <a:xfrm>
            <a:off x="7289560" y="2934082"/>
            <a:ext cx="125580" cy="1255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08" name="Rectangle 207"/>
          <p:cNvSpPr/>
          <p:nvPr/>
        </p:nvSpPr>
        <p:spPr>
          <a:xfrm>
            <a:off x="7752644" y="2938763"/>
            <a:ext cx="125580" cy="1255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13" name="Flowchart: Summing Junction 156"/>
          <p:cNvSpPr/>
          <p:nvPr/>
        </p:nvSpPr>
        <p:spPr>
          <a:xfrm>
            <a:off x="6582637" y="2923583"/>
            <a:ext cx="100464" cy="100464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14" name="Flowchart: Summing Junction 157"/>
          <p:cNvSpPr/>
          <p:nvPr/>
        </p:nvSpPr>
        <p:spPr>
          <a:xfrm>
            <a:off x="7028123" y="2921599"/>
            <a:ext cx="100464" cy="100464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15" name="Flowchart: Summing Junction 158"/>
          <p:cNvSpPr/>
          <p:nvPr/>
        </p:nvSpPr>
        <p:spPr>
          <a:xfrm>
            <a:off x="7488998" y="2919970"/>
            <a:ext cx="100464" cy="100464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16" name="Flowchart: Summing Junction 159"/>
          <p:cNvSpPr/>
          <p:nvPr/>
        </p:nvSpPr>
        <p:spPr>
          <a:xfrm>
            <a:off x="7949511" y="2928800"/>
            <a:ext cx="101030" cy="94301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21" name="Rectangle 220"/>
          <p:cNvSpPr/>
          <p:nvPr/>
        </p:nvSpPr>
        <p:spPr>
          <a:xfrm rot="5400000">
            <a:off x="8064778" y="3318063"/>
            <a:ext cx="452088" cy="20092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22" name="Rectangle 221"/>
          <p:cNvSpPr/>
          <p:nvPr/>
        </p:nvSpPr>
        <p:spPr>
          <a:xfrm rot="10800000">
            <a:off x="7999496" y="3750352"/>
            <a:ext cx="206013" cy="16559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23" name="Rectangle 222"/>
          <p:cNvSpPr/>
          <p:nvPr/>
        </p:nvSpPr>
        <p:spPr>
          <a:xfrm rot="10800000">
            <a:off x="8000680" y="3925480"/>
            <a:ext cx="206013" cy="16559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24" name="Rectangle 223"/>
          <p:cNvSpPr/>
          <p:nvPr/>
        </p:nvSpPr>
        <p:spPr>
          <a:xfrm>
            <a:off x="8417552" y="3366304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25" name="Rectangle 224"/>
          <p:cNvSpPr/>
          <p:nvPr/>
        </p:nvSpPr>
        <p:spPr>
          <a:xfrm>
            <a:off x="7865251" y="3771289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26" name="Rectangle 225"/>
          <p:cNvSpPr/>
          <p:nvPr/>
        </p:nvSpPr>
        <p:spPr>
          <a:xfrm>
            <a:off x="7871144" y="3951470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27" name="Rectangle 226"/>
          <p:cNvSpPr/>
          <p:nvPr/>
        </p:nvSpPr>
        <p:spPr>
          <a:xfrm rot="5400000">
            <a:off x="6211249" y="3927713"/>
            <a:ext cx="452088" cy="2009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28" name="Rectangle 227"/>
          <p:cNvSpPr/>
          <p:nvPr/>
        </p:nvSpPr>
        <p:spPr>
          <a:xfrm rot="5400000">
            <a:off x="6604909" y="3935066"/>
            <a:ext cx="452088" cy="2009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29" name="Rectangle 228"/>
          <p:cNvSpPr/>
          <p:nvPr/>
        </p:nvSpPr>
        <p:spPr>
          <a:xfrm rot="5400000">
            <a:off x="7007625" y="3943570"/>
            <a:ext cx="452088" cy="2009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30" name="Rectangle 229"/>
          <p:cNvSpPr/>
          <p:nvPr/>
        </p:nvSpPr>
        <p:spPr>
          <a:xfrm rot="5400000">
            <a:off x="7401285" y="3950923"/>
            <a:ext cx="452088" cy="2009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31" name="Rectangle 230"/>
          <p:cNvSpPr/>
          <p:nvPr/>
        </p:nvSpPr>
        <p:spPr>
          <a:xfrm rot="5400000">
            <a:off x="6208636" y="3334906"/>
            <a:ext cx="452088" cy="2009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32" name="Rectangle 231"/>
          <p:cNvSpPr/>
          <p:nvPr/>
        </p:nvSpPr>
        <p:spPr>
          <a:xfrm rot="5400000">
            <a:off x="6602297" y="3342259"/>
            <a:ext cx="452088" cy="2009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33" name="Rectangle 232"/>
          <p:cNvSpPr/>
          <p:nvPr/>
        </p:nvSpPr>
        <p:spPr>
          <a:xfrm rot="5400000">
            <a:off x="7005013" y="3350763"/>
            <a:ext cx="452088" cy="2009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34" name="Rectangle 233"/>
          <p:cNvSpPr/>
          <p:nvPr/>
        </p:nvSpPr>
        <p:spPr>
          <a:xfrm rot="5400000">
            <a:off x="7398673" y="3358116"/>
            <a:ext cx="452088" cy="2009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35" name="Rectangle 234"/>
          <p:cNvSpPr/>
          <p:nvPr/>
        </p:nvSpPr>
        <p:spPr>
          <a:xfrm>
            <a:off x="6177447" y="4124181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36" name="Rectangle 235"/>
          <p:cNvSpPr/>
          <p:nvPr/>
        </p:nvSpPr>
        <p:spPr>
          <a:xfrm>
            <a:off x="6177447" y="3967727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37" name="Rectangle 236"/>
          <p:cNvSpPr/>
          <p:nvPr/>
        </p:nvSpPr>
        <p:spPr>
          <a:xfrm>
            <a:off x="6177447" y="3811874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38" name="Rectangle 237"/>
          <p:cNvSpPr/>
          <p:nvPr/>
        </p:nvSpPr>
        <p:spPr>
          <a:xfrm>
            <a:off x="6580788" y="4134077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39" name="Rectangle 238"/>
          <p:cNvSpPr/>
          <p:nvPr/>
        </p:nvSpPr>
        <p:spPr>
          <a:xfrm>
            <a:off x="6580788" y="3977622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40" name="Rectangle 239"/>
          <p:cNvSpPr/>
          <p:nvPr/>
        </p:nvSpPr>
        <p:spPr>
          <a:xfrm>
            <a:off x="6580788" y="3821769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41" name="Rectangle 240"/>
          <p:cNvSpPr/>
          <p:nvPr/>
        </p:nvSpPr>
        <p:spPr>
          <a:xfrm>
            <a:off x="6973823" y="4140038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42" name="Rectangle 241"/>
          <p:cNvSpPr/>
          <p:nvPr/>
        </p:nvSpPr>
        <p:spPr>
          <a:xfrm>
            <a:off x="6973823" y="3983584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43" name="Rectangle 242"/>
          <p:cNvSpPr/>
          <p:nvPr/>
        </p:nvSpPr>
        <p:spPr>
          <a:xfrm>
            <a:off x="6973823" y="3827731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44" name="Rectangle 243"/>
          <p:cNvSpPr/>
          <p:nvPr/>
        </p:nvSpPr>
        <p:spPr>
          <a:xfrm>
            <a:off x="7377165" y="4149934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45" name="Rectangle 244"/>
          <p:cNvSpPr/>
          <p:nvPr/>
        </p:nvSpPr>
        <p:spPr>
          <a:xfrm>
            <a:off x="7377165" y="3993478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46" name="Rectangle 245"/>
          <p:cNvSpPr/>
          <p:nvPr/>
        </p:nvSpPr>
        <p:spPr>
          <a:xfrm>
            <a:off x="7377165" y="3837626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47" name="Rectangle 246"/>
          <p:cNvSpPr/>
          <p:nvPr/>
        </p:nvSpPr>
        <p:spPr>
          <a:xfrm>
            <a:off x="6174834" y="3531375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48" name="Rectangle 247"/>
          <p:cNvSpPr/>
          <p:nvPr/>
        </p:nvSpPr>
        <p:spPr>
          <a:xfrm>
            <a:off x="6174834" y="3374920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49" name="Rectangle 248"/>
          <p:cNvSpPr/>
          <p:nvPr/>
        </p:nvSpPr>
        <p:spPr>
          <a:xfrm>
            <a:off x="6174834" y="3219067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50" name="Rectangle 249"/>
          <p:cNvSpPr/>
          <p:nvPr/>
        </p:nvSpPr>
        <p:spPr>
          <a:xfrm>
            <a:off x="6578176" y="3541270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51" name="Rectangle 250"/>
          <p:cNvSpPr/>
          <p:nvPr/>
        </p:nvSpPr>
        <p:spPr>
          <a:xfrm>
            <a:off x="6578176" y="3384815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52" name="Rectangle 251"/>
          <p:cNvSpPr/>
          <p:nvPr/>
        </p:nvSpPr>
        <p:spPr>
          <a:xfrm>
            <a:off x="6578176" y="3228962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53" name="Rectangle 252"/>
          <p:cNvSpPr/>
          <p:nvPr/>
        </p:nvSpPr>
        <p:spPr>
          <a:xfrm>
            <a:off x="6971210" y="3547231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54" name="Rectangle 253"/>
          <p:cNvSpPr/>
          <p:nvPr/>
        </p:nvSpPr>
        <p:spPr>
          <a:xfrm>
            <a:off x="6971210" y="3390777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55" name="Rectangle 254"/>
          <p:cNvSpPr/>
          <p:nvPr/>
        </p:nvSpPr>
        <p:spPr>
          <a:xfrm>
            <a:off x="6971210" y="3234924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56" name="Rectangle 255"/>
          <p:cNvSpPr/>
          <p:nvPr/>
        </p:nvSpPr>
        <p:spPr>
          <a:xfrm>
            <a:off x="7374552" y="3557127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57" name="Rectangle 256"/>
          <p:cNvSpPr/>
          <p:nvPr/>
        </p:nvSpPr>
        <p:spPr>
          <a:xfrm>
            <a:off x="7374552" y="3400672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58" name="Rectangle 257"/>
          <p:cNvSpPr/>
          <p:nvPr/>
        </p:nvSpPr>
        <p:spPr>
          <a:xfrm>
            <a:off x="7374552" y="3244819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59" name="Rectangle 258"/>
          <p:cNvSpPr/>
          <p:nvPr/>
        </p:nvSpPr>
        <p:spPr>
          <a:xfrm>
            <a:off x="4629010" y="2875076"/>
            <a:ext cx="1360545" cy="5008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60" name="Rectangle 259"/>
          <p:cNvSpPr/>
          <p:nvPr/>
        </p:nvSpPr>
        <p:spPr>
          <a:xfrm>
            <a:off x="5696587" y="3147583"/>
            <a:ext cx="125580" cy="12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61" name="Rectangle 260"/>
          <p:cNvSpPr/>
          <p:nvPr/>
        </p:nvSpPr>
        <p:spPr>
          <a:xfrm>
            <a:off x="8785081" y="4479712"/>
            <a:ext cx="100240" cy="100240"/>
          </a:xfrm>
          <a:prstGeom prst="rect">
            <a:avLst/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62" name="Rectangle 261"/>
          <p:cNvSpPr/>
          <p:nvPr/>
        </p:nvSpPr>
        <p:spPr>
          <a:xfrm>
            <a:off x="1759031" y="4482195"/>
            <a:ext cx="100240" cy="100240"/>
          </a:xfrm>
          <a:prstGeom prst="rect">
            <a:avLst/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63" name="Rectangle 262"/>
          <p:cNvSpPr/>
          <p:nvPr/>
        </p:nvSpPr>
        <p:spPr>
          <a:xfrm>
            <a:off x="6053674" y="3444307"/>
            <a:ext cx="100240" cy="100240"/>
          </a:xfrm>
          <a:prstGeom prst="rect">
            <a:avLst/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5" name="Rectangle 4"/>
          <p:cNvSpPr/>
          <p:nvPr/>
        </p:nvSpPr>
        <p:spPr>
          <a:xfrm>
            <a:off x="4602343" y="2879356"/>
            <a:ext cx="1432000" cy="17211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6" name="Rectangle 5"/>
          <p:cNvSpPr/>
          <p:nvPr/>
        </p:nvSpPr>
        <p:spPr>
          <a:xfrm>
            <a:off x="6041078" y="2880937"/>
            <a:ext cx="2864002" cy="17195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cxnSp>
        <p:nvCxnSpPr>
          <p:cNvPr id="264" name="Straight Arrow Connector 263"/>
          <p:cNvCxnSpPr/>
          <p:nvPr/>
        </p:nvCxnSpPr>
        <p:spPr>
          <a:xfrm rot="5400000">
            <a:off x="6041044" y="3633907"/>
            <a:ext cx="0" cy="200928"/>
          </a:xfrm>
          <a:prstGeom prst="straightConnector1">
            <a:avLst/>
          </a:prstGeom>
          <a:ln w="190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741288" y="2882131"/>
            <a:ext cx="2864002" cy="17184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cxnSp>
        <p:nvCxnSpPr>
          <p:cNvPr id="151" name="Straight Arrow Connector 150"/>
          <p:cNvCxnSpPr/>
          <p:nvPr/>
        </p:nvCxnSpPr>
        <p:spPr>
          <a:xfrm rot="5400000">
            <a:off x="4602518" y="3642212"/>
            <a:ext cx="0" cy="200928"/>
          </a:xfrm>
          <a:prstGeom prst="straightConnector1">
            <a:avLst/>
          </a:prstGeom>
          <a:ln w="190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/>
          <p:nvPr/>
        </p:nvCxnSpPr>
        <p:spPr>
          <a:xfrm>
            <a:off x="5338539" y="4494795"/>
            <a:ext cx="0" cy="200928"/>
          </a:xfrm>
          <a:prstGeom prst="straightConnector1">
            <a:avLst/>
          </a:prstGeom>
          <a:ln w="190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Rectangle 277"/>
          <p:cNvSpPr/>
          <p:nvPr/>
        </p:nvSpPr>
        <p:spPr>
          <a:xfrm rot="16200000" flipH="1">
            <a:off x="7933146" y="3668659"/>
            <a:ext cx="1373559" cy="8798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79" name="Rectangle 278"/>
          <p:cNvSpPr/>
          <p:nvPr/>
        </p:nvSpPr>
        <p:spPr>
          <a:xfrm flipH="1">
            <a:off x="8681039" y="4265843"/>
            <a:ext cx="125580" cy="12558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80" name="Rectangle 279"/>
          <p:cNvSpPr/>
          <p:nvPr/>
        </p:nvSpPr>
        <p:spPr>
          <a:xfrm flipH="1">
            <a:off x="8677335" y="3643274"/>
            <a:ext cx="125580" cy="12558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81" name="Rectangle 280"/>
          <p:cNvSpPr/>
          <p:nvPr/>
        </p:nvSpPr>
        <p:spPr>
          <a:xfrm flipH="1">
            <a:off x="8677335" y="3491739"/>
            <a:ext cx="125580" cy="12558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82" name="Rectangle 281"/>
          <p:cNvSpPr/>
          <p:nvPr/>
        </p:nvSpPr>
        <p:spPr>
          <a:xfrm flipH="1">
            <a:off x="8676997" y="3343389"/>
            <a:ext cx="125580" cy="12558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83" name="Rectangle 282"/>
          <p:cNvSpPr/>
          <p:nvPr/>
        </p:nvSpPr>
        <p:spPr>
          <a:xfrm flipH="1">
            <a:off x="8674980" y="3190490"/>
            <a:ext cx="125580" cy="12558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84" name="Rectangle 283"/>
          <p:cNvSpPr/>
          <p:nvPr/>
        </p:nvSpPr>
        <p:spPr>
          <a:xfrm flipH="1">
            <a:off x="8674310" y="3032535"/>
            <a:ext cx="125580" cy="12558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85" name="Rectangle 284"/>
          <p:cNvSpPr/>
          <p:nvPr/>
        </p:nvSpPr>
        <p:spPr>
          <a:xfrm flipH="1">
            <a:off x="8681045" y="3951621"/>
            <a:ext cx="125580" cy="12558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86" name="Rectangle 285"/>
          <p:cNvSpPr/>
          <p:nvPr/>
        </p:nvSpPr>
        <p:spPr>
          <a:xfrm flipH="1">
            <a:off x="8681045" y="4107890"/>
            <a:ext cx="125580" cy="12558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87" name="Rectangle 286"/>
          <p:cNvSpPr/>
          <p:nvPr/>
        </p:nvSpPr>
        <p:spPr>
          <a:xfrm flipH="1">
            <a:off x="8680366" y="3796701"/>
            <a:ext cx="125580" cy="12558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88" name="Rectangle 287"/>
          <p:cNvSpPr/>
          <p:nvPr/>
        </p:nvSpPr>
        <p:spPr>
          <a:xfrm rot="10800000">
            <a:off x="6798201" y="4388891"/>
            <a:ext cx="452088" cy="200928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89" name="Rectangle 288"/>
          <p:cNvSpPr/>
          <p:nvPr/>
        </p:nvSpPr>
        <p:spPr>
          <a:xfrm rot="10800000">
            <a:off x="7260357" y="4388890"/>
            <a:ext cx="452088" cy="200928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90" name="Rectangle 289"/>
          <p:cNvSpPr/>
          <p:nvPr/>
        </p:nvSpPr>
        <p:spPr>
          <a:xfrm rot="10800000">
            <a:off x="7722513" y="4388890"/>
            <a:ext cx="452088" cy="200928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91" name="Rectangle 290"/>
          <p:cNvSpPr/>
          <p:nvPr/>
        </p:nvSpPr>
        <p:spPr>
          <a:xfrm rot="10800000">
            <a:off x="6336045" y="4388890"/>
            <a:ext cx="452088" cy="200928"/>
          </a:xfrm>
          <a:prstGeom prst="rect">
            <a:avLst/>
          </a:prstGeom>
          <a:solidFill>
            <a:srgbClr val="00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92" name="Rectangle 291"/>
          <p:cNvSpPr/>
          <p:nvPr/>
        </p:nvSpPr>
        <p:spPr>
          <a:xfrm rot="10800000">
            <a:off x="6373348" y="4421816"/>
            <a:ext cx="125580" cy="1255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93" name="Rectangle 292"/>
          <p:cNvSpPr/>
          <p:nvPr/>
        </p:nvSpPr>
        <p:spPr>
          <a:xfrm rot="10800000">
            <a:off x="6830978" y="4421816"/>
            <a:ext cx="125580" cy="1255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94" name="Rectangle 293"/>
          <p:cNvSpPr/>
          <p:nvPr/>
        </p:nvSpPr>
        <p:spPr>
          <a:xfrm rot="10800000">
            <a:off x="7299717" y="4421956"/>
            <a:ext cx="125580" cy="1255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95" name="Rectangle 294"/>
          <p:cNvSpPr/>
          <p:nvPr/>
        </p:nvSpPr>
        <p:spPr>
          <a:xfrm rot="10800000">
            <a:off x="7762801" y="4426637"/>
            <a:ext cx="125580" cy="1255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96" name="Flowchart: Summing Junction 156"/>
          <p:cNvSpPr/>
          <p:nvPr/>
        </p:nvSpPr>
        <p:spPr>
          <a:xfrm rot="10800000">
            <a:off x="6592794" y="4424086"/>
            <a:ext cx="100464" cy="100464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97" name="Flowchart: Summing Junction 157"/>
          <p:cNvSpPr/>
          <p:nvPr/>
        </p:nvSpPr>
        <p:spPr>
          <a:xfrm rot="10800000">
            <a:off x="7038280" y="4422102"/>
            <a:ext cx="100464" cy="100464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98" name="Flowchart: Summing Junction 158"/>
          <p:cNvSpPr/>
          <p:nvPr/>
        </p:nvSpPr>
        <p:spPr>
          <a:xfrm rot="10800000">
            <a:off x="7499155" y="4420473"/>
            <a:ext cx="100464" cy="100464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99" name="Flowchart: Summing Junction 159"/>
          <p:cNvSpPr/>
          <p:nvPr/>
        </p:nvSpPr>
        <p:spPr>
          <a:xfrm rot="10800000">
            <a:off x="7959668" y="4429303"/>
            <a:ext cx="101030" cy="94301"/>
          </a:xfrm>
          <a:prstGeom prst="flowChartSummingJuncti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171" name="Rectangle 170"/>
          <p:cNvSpPr/>
          <p:nvPr/>
        </p:nvSpPr>
        <p:spPr>
          <a:xfrm rot="5400000" flipV="1">
            <a:off x="4304926" y="3168049"/>
            <a:ext cx="588222" cy="3637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65" name="TextBox 264"/>
          <p:cNvSpPr txBox="1"/>
          <p:nvPr/>
        </p:nvSpPr>
        <p:spPr>
          <a:xfrm>
            <a:off x="3267103" y="5276430"/>
            <a:ext cx="1386142" cy="26379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1114" dirty="0"/>
              <a:t>Gestão diária</a:t>
            </a:r>
            <a:endParaRPr lang="en-US" sz="1114" dirty="0"/>
          </a:p>
        </p:txBody>
      </p:sp>
      <p:cxnSp>
        <p:nvCxnSpPr>
          <p:cNvPr id="266" name="Straight Connector 265"/>
          <p:cNvCxnSpPr>
            <a:stCxn id="265" idx="0"/>
            <a:endCxn id="267" idx="2"/>
          </p:cNvCxnSpPr>
          <p:nvPr/>
        </p:nvCxnSpPr>
        <p:spPr>
          <a:xfrm flipV="1">
            <a:off x="3960174" y="4211864"/>
            <a:ext cx="653087" cy="1064566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Rectangle 266"/>
          <p:cNvSpPr/>
          <p:nvPr/>
        </p:nvSpPr>
        <p:spPr>
          <a:xfrm rot="5400000">
            <a:off x="4573714" y="4132562"/>
            <a:ext cx="237698" cy="15860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70" name="Rectangle 269"/>
          <p:cNvSpPr/>
          <p:nvPr/>
        </p:nvSpPr>
        <p:spPr>
          <a:xfrm rot="5400000">
            <a:off x="4494981" y="4185270"/>
            <a:ext cx="225986" cy="4368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795" tIns="31897" rIns="63795" bIns="31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56"/>
          </a:p>
        </p:txBody>
      </p:sp>
      <p:sp>
        <p:nvSpPr>
          <p:cNvPr id="271" name="TextBox 270"/>
          <p:cNvSpPr txBox="1"/>
          <p:nvPr/>
        </p:nvSpPr>
        <p:spPr>
          <a:xfrm>
            <a:off x="1557989" y="5568350"/>
            <a:ext cx="1386142" cy="43524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1114" dirty="0"/>
              <a:t>Arrumação de mochilas e casacos</a:t>
            </a:r>
            <a:endParaRPr lang="en-US" sz="1114" dirty="0"/>
          </a:p>
        </p:txBody>
      </p:sp>
      <p:cxnSp>
        <p:nvCxnSpPr>
          <p:cNvPr id="272" name="Straight Connector 271"/>
          <p:cNvCxnSpPr>
            <a:stCxn id="271" idx="0"/>
            <a:endCxn id="74" idx="2"/>
          </p:cNvCxnSpPr>
          <p:nvPr/>
        </p:nvCxnSpPr>
        <p:spPr>
          <a:xfrm flipH="1" flipV="1">
            <a:off x="1905524" y="4433448"/>
            <a:ext cx="345536" cy="1134902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Connector 274"/>
          <p:cNvCxnSpPr>
            <a:stCxn id="73" idx="1"/>
            <a:endCxn id="277" idx="2"/>
          </p:cNvCxnSpPr>
          <p:nvPr/>
        </p:nvCxnSpPr>
        <p:spPr>
          <a:xfrm flipV="1">
            <a:off x="2026430" y="2460312"/>
            <a:ext cx="262834" cy="611096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TextBox 276"/>
          <p:cNvSpPr txBox="1"/>
          <p:nvPr/>
        </p:nvSpPr>
        <p:spPr>
          <a:xfrm>
            <a:off x="1596193" y="2025065"/>
            <a:ext cx="1386142" cy="43524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1114" dirty="0"/>
              <a:t>Material de uso corrente</a:t>
            </a:r>
            <a:endParaRPr lang="en-US" sz="1114" dirty="0"/>
          </a:p>
        </p:txBody>
      </p:sp>
      <p:cxnSp>
        <p:nvCxnSpPr>
          <p:cNvPr id="300" name="Straight Connector 299"/>
          <p:cNvCxnSpPr>
            <a:stCxn id="138" idx="0"/>
            <a:endCxn id="301" idx="2"/>
          </p:cNvCxnSpPr>
          <p:nvPr/>
        </p:nvCxnSpPr>
        <p:spPr>
          <a:xfrm flipH="1" flipV="1">
            <a:off x="4059266" y="2142757"/>
            <a:ext cx="773127" cy="939134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1" name="TextBox 300"/>
          <p:cNvSpPr txBox="1"/>
          <p:nvPr/>
        </p:nvSpPr>
        <p:spPr>
          <a:xfrm>
            <a:off x="3366195" y="1878967"/>
            <a:ext cx="1386142" cy="26379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1114" dirty="0"/>
              <a:t>Preparação</a:t>
            </a:r>
            <a:endParaRPr lang="en-US" sz="1114" dirty="0"/>
          </a:p>
        </p:txBody>
      </p:sp>
      <p:cxnSp>
        <p:nvCxnSpPr>
          <p:cNvPr id="302" name="Straight Connector 301"/>
          <p:cNvCxnSpPr>
            <a:stCxn id="259" idx="3"/>
            <a:endCxn id="303" idx="2"/>
          </p:cNvCxnSpPr>
          <p:nvPr/>
        </p:nvCxnSpPr>
        <p:spPr>
          <a:xfrm flipV="1">
            <a:off x="5989555" y="2279324"/>
            <a:ext cx="1327556" cy="620794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3" name="TextBox 302"/>
          <p:cNvSpPr txBox="1"/>
          <p:nvPr/>
        </p:nvSpPr>
        <p:spPr>
          <a:xfrm>
            <a:off x="6624040" y="1844077"/>
            <a:ext cx="1386142" cy="43524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1114" dirty="0"/>
              <a:t>Actividades em espera</a:t>
            </a:r>
            <a:endParaRPr lang="en-US" sz="1114" dirty="0"/>
          </a:p>
        </p:txBody>
      </p:sp>
      <p:sp>
        <p:nvSpPr>
          <p:cNvPr id="304" name="TextBox 303"/>
          <p:cNvSpPr txBox="1"/>
          <p:nvPr/>
        </p:nvSpPr>
        <p:spPr>
          <a:xfrm>
            <a:off x="5044131" y="1840823"/>
            <a:ext cx="1386142" cy="43524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1114" dirty="0"/>
              <a:t>Estacionamento de trolleys</a:t>
            </a:r>
            <a:endParaRPr lang="en-US" sz="1114" dirty="0"/>
          </a:p>
        </p:txBody>
      </p:sp>
      <p:cxnSp>
        <p:nvCxnSpPr>
          <p:cNvPr id="305" name="Straight Connector 304"/>
          <p:cNvCxnSpPr>
            <a:stCxn id="130" idx="2"/>
            <a:endCxn id="304" idx="2"/>
          </p:cNvCxnSpPr>
          <p:nvPr/>
        </p:nvCxnSpPr>
        <p:spPr>
          <a:xfrm flipV="1">
            <a:off x="5254509" y="2276070"/>
            <a:ext cx="482693" cy="670042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6" name="TextBox 305"/>
          <p:cNvSpPr txBox="1"/>
          <p:nvPr/>
        </p:nvSpPr>
        <p:spPr>
          <a:xfrm>
            <a:off x="5035781" y="5271976"/>
            <a:ext cx="1386142" cy="26379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1114" dirty="0"/>
              <a:t>Ponto seguro</a:t>
            </a:r>
            <a:endParaRPr lang="en-US" sz="1114" dirty="0"/>
          </a:p>
        </p:txBody>
      </p:sp>
      <p:cxnSp>
        <p:nvCxnSpPr>
          <p:cNvPr id="307" name="Straight Connector 306"/>
          <p:cNvCxnSpPr>
            <a:stCxn id="306" idx="0"/>
            <a:endCxn id="141" idx="2"/>
          </p:cNvCxnSpPr>
          <p:nvPr/>
        </p:nvCxnSpPr>
        <p:spPr>
          <a:xfrm flipV="1">
            <a:off x="5728852" y="3544547"/>
            <a:ext cx="238546" cy="1727429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Connector 308"/>
          <p:cNvCxnSpPr>
            <a:stCxn id="311" idx="0"/>
          </p:cNvCxnSpPr>
          <p:nvPr/>
        </p:nvCxnSpPr>
        <p:spPr>
          <a:xfrm flipH="1" flipV="1">
            <a:off x="4678954" y="4429168"/>
            <a:ext cx="159250" cy="1458444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1" name="TextBox 310"/>
          <p:cNvSpPr txBox="1"/>
          <p:nvPr/>
        </p:nvSpPr>
        <p:spPr>
          <a:xfrm>
            <a:off x="4145133" y="5887612"/>
            <a:ext cx="1386142" cy="26379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1114" dirty="0"/>
              <a:t>Gestão de resíduos</a:t>
            </a:r>
            <a:endParaRPr lang="en-US" sz="1114" dirty="0"/>
          </a:p>
        </p:txBody>
      </p:sp>
      <p:sp>
        <p:nvSpPr>
          <p:cNvPr id="313" name="TextBox 312"/>
          <p:cNvSpPr txBox="1"/>
          <p:nvPr/>
        </p:nvSpPr>
        <p:spPr>
          <a:xfrm>
            <a:off x="3231816" y="2307828"/>
            <a:ext cx="855837" cy="26379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1114" dirty="0"/>
              <a:t>Lavagens</a:t>
            </a:r>
            <a:endParaRPr lang="en-US" sz="1114" dirty="0"/>
          </a:p>
        </p:txBody>
      </p:sp>
      <p:cxnSp>
        <p:nvCxnSpPr>
          <p:cNvPr id="314" name="Straight Connector 313"/>
          <p:cNvCxnSpPr>
            <a:stCxn id="137" idx="2"/>
            <a:endCxn id="313" idx="2"/>
          </p:cNvCxnSpPr>
          <p:nvPr/>
        </p:nvCxnSpPr>
        <p:spPr>
          <a:xfrm flipH="1" flipV="1">
            <a:off x="3659735" y="2571618"/>
            <a:ext cx="969275" cy="867266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TextBox 316"/>
          <p:cNvSpPr txBox="1"/>
          <p:nvPr/>
        </p:nvSpPr>
        <p:spPr>
          <a:xfrm>
            <a:off x="6640966" y="5271976"/>
            <a:ext cx="1034312" cy="26379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1114" dirty="0"/>
              <a:t>Exposição</a:t>
            </a:r>
            <a:endParaRPr lang="en-US" sz="1114" dirty="0"/>
          </a:p>
        </p:txBody>
      </p:sp>
      <p:cxnSp>
        <p:nvCxnSpPr>
          <p:cNvPr id="318" name="Straight Connector 317"/>
          <p:cNvCxnSpPr>
            <a:stCxn id="317" idx="0"/>
          </p:cNvCxnSpPr>
          <p:nvPr/>
        </p:nvCxnSpPr>
        <p:spPr>
          <a:xfrm flipV="1">
            <a:off x="7158122" y="3706065"/>
            <a:ext cx="1403242" cy="1565911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traight Connector 320"/>
          <p:cNvCxnSpPr>
            <a:stCxn id="322" idx="0"/>
            <a:endCxn id="73" idx="0"/>
          </p:cNvCxnSpPr>
          <p:nvPr/>
        </p:nvCxnSpPr>
        <p:spPr>
          <a:xfrm flipH="1" flipV="1">
            <a:off x="2070421" y="3758188"/>
            <a:ext cx="1181974" cy="1146395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" name="TextBox 321"/>
          <p:cNvSpPr txBox="1"/>
          <p:nvPr/>
        </p:nvSpPr>
        <p:spPr>
          <a:xfrm>
            <a:off x="2735239" y="4904583"/>
            <a:ext cx="1034312" cy="26379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1114" dirty="0"/>
              <a:t>Exposição</a:t>
            </a:r>
            <a:endParaRPr lang="en-US" sz="1114" dirty="0"/>
          </a:p>
        </p:txBody>
      </p:sp>
      <p:cxnSp>
        <p:nvCxnSpPr>
          <p:cNvPr id="324" name="Straight Connector 323"/>
          <p:cNvCxnSpPr>
            <a:stCxn id="322" idx="0"/>
          </p:cNvCxnSpPr>
          <p:nvPr/>
        </p:nvCxnSpPr>
        <p:spPr>
          <a:xfrm flipV="1">
            <a:off x="3252395" y="4265619"/>
            <a:ext cx="1280392" cy="638964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Connector 328"/>
          <p:cNvCxnSpPr>
            <a:stCxn id="317" idx="0"/>
          </p:cNvCxnSpPr>
          <p:nvPr/>
        </p:nvCxnSpPr>
        <p:spPr>
          <a:xfrm flipH="1" flipV="1">
            <a:off x="6065232" y="4149915"/>
            <a:ext cx="1092890" cy="1122061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3428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52490" y="430726"/>
            <a:ext cx="6650722" cy="335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dirty="0"/>
              <a:t>DIAGRAMA </a:t>
            </a:r>
            <a:r>
              <a:rPr lang="pt-PT" sz="1600" dirty="0" smtClean="0"/>
              <a:t>DO </a:t>
            </a:r>
            <a:r>
              <a:rPr lang="pt-PT" sz="1600" dirty="0">
                <a:solidFill>
                  <a:srgbClr val="FF0000"/>
                </a:solidFill>
              </a:rPr>
              <a:t>LABORATÓRIO x1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936171" y="1357086"/>
            <a:ext cx="8977086" cy="50437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1892141" y="5800636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 smtClean="0"/>
              <a:t>E.LQ1-A18</a:t>
            </a:r>
            <a:endParaRPr lang="pt-PT" sz="1100" dirty="0"/>
          </a:p>
          <a:p>
            <a:pPr algn="ctr"/>
            <a:endParaRPr lang="en-US" sz="1100" dirty="0"/>
          </a:p>
        </p:txBody>
      </p:sp>
      <p:sp>
        <p:nvSpPr>
          <p:cNvPr id="70" name="TextBox 69"/>
          <p:cNvSpPr txBox="1"/>
          <p:nvPr/>
        </p:nvSpPr>
        <p:spPr>
          <a:xfrm>
            <a:off x="2765879" y="5800636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Y.Lx1-A17</a:t>
            </a:r>
          </a:p>
          <a:p>
            <a:pPr algn="ctr"/>
            <a:endParaRPr lang="en-US" sz="1100" dirty="0"/>
          </a:p>
        </p:txBody>
      </p:sp>
      <p:cxnSp>
        <p:nvCxnSpPr>
          <p:cNvPr id="71" name="Straight Arrow Connector 70"/>
          <p:cNvCxnSpPr/>
          <p:nvPr/>
        </p:nvCxnSpPr>
        <p:spPr>
          <a:xfrm>
            <a:off x="1433065" y="6274518"/>
            <a:ext cx="0" cy="252563"/>
          </a:xfrm>
          <a:prstGeom prst="straightConnector1">
            <a:avLst/>
          </a:prstGeom>
          <a:ln w="190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3639617" y="5800636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Y.Lx1-A16</a:t>
            </a:r>
          </a:p>
          <a:p>
            <a:pPr algn="ctr"/>
            <a:endParaRPr lang="en-US" sz="1100" dirty="0"/>
          </a:p>
        </p:txBody>
      </p:sp>
      <p:sp>
        <p:nvSpPr>
          <p:cNvPr id="74" name="TextBox 73"/>
          <p:cNvSpPr txBox="1"/>
          <p:nvPr/>
        </p:nvSpPr>
        <p:spPr>
          <a:xfrm>
            <a:off x="4513355" y="5800635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Y.Lx1-A15</a:t>
            </a:r>
          </a:p>
          <a:p>
            <a:pPr algn="ctr"/>
            <a:endParaRPr lang="en-US" sz="1100" dirty="0"/>
          </a:p>
        </p:txBody>
      </p:sp>
      <p:sp>
        <p:nvSpPr>
          <p:cNvPr id="75" name="TextBox 74"/>
          <p:cNvSpPr txBox="1"/>
          <p:nvPr/>
        </p:nvSpPr>
        <p:spPr>
          <a:xfrm>
            <a:off x="5387093" y="5800635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Y.Lx1-A14</a:t>
            </a:r>
          </a:p>
          <a:p>
            <a:pPr algn="ctr"/>
            <a:endParaRPr lang="en-US" sz="1100" dirty="0"/>
          </a:p>
        </p:txBody>
      </p:sp>
      <p:sp>
        <p:nvSpPr>
          <p:cNvPr id="76" name="TextBox 75"/>
          <p:cNvSpPr txBox="1"/>
          <p:nvPr/>
        </p:nvSpPr>
        <p:spPr>
          <a:xfrm>
            <a:off x="6260831" y="5800635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Y.Lx1-A13</a:t>
            </a:r>
          </a:p>
          <a:p>
            <a:pPr algn="ctr"/>
            <a:endParaRPr lang="en-US" sz="1100" dirty="0"/>
          </a:p>
        </p:txBody>
      </p:sp>
      <p:sp>
        <p:nvSpPr>
          <p:cNvPr id="77" name="TextBox 76"/>
          <p:cNvSpPr txBox="1"/>
          <p:nvPr/>
        </p:nvSpPr>
        <p:spPr>
          <a:xfrm>
            <a:off x="7134569" y="5800635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Y.Lx1-A12</a:t>
            </a:r>
          </a:p>
          <a:p>
            <a:pPr algn="ctr"/>
            <a:endParaRPr lang="en-US" sz="1100" dirty="0"/>
          </a:p>
        </p:txBody>
      </p:sp>
      <p:sp>
        <p:nvSpPr>
          <p:cNvPr id="78" name="TextBox 77"/>
          <p:cNvSpPr txBox="1"/>
          <p:nvPr/>
        </p:nvSpPr>
        <p:spPr>
          <a:xfrm>
            <a:off x="8008307" y="5800635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Y.Lx1-A11</a:t>
            </a:r>
          </a:p>
          <a:p>
            <a:pPr algn="ctr"/>
            <a:endParaRPr lang="en-US" sz="1100" dirty="0"/>
          </a:p>
        </p:txBody>
      </p:sp>
      <p:sp>
        <p:nvSpPr>
          <p:cNvPr id="80" name="TextBox 79"/>
          <p:cNvSpPr txBox="1"/>
          <p:nvPr/>
        </p:nvSpPr>
        <p:spPr>
          <a:xfrm>
            <a:off x="8882045" y="5800635"/>
            <a:ext cx="1031212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Y.Lx1-A10</a:t>
            </a:r>
          </a:p>
          <a:p>
            <a:pPr algn="ctr"/>
            <a:endParaRPr lang="en-US" sz="1100" dirty="0"/>
          </a:p>
        </p:txBody>
      </p:sp>
      <p:sp>
        <p:nvSpPr>
          <p:cNvPr id="81" name="TextBox 80"/>
          <p:cNvSpPr txBox="1"/>
          <p:nvPr/>
        </p:nvSpPr>
        <p:spPr>
          <a:xfrm>
            <a:off x="1892141" y="1357086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Y.Lx1-A01</a:t>
            </a:r>
          </a:p>
          <a:p>
            <a:pPr algn="ctr"/>
            <a:endParaRPr lang="en-US" sz="1100" dirty="0"/>
          </a:p>
        </p:txBody>
      </p:sp>
      <p:sp>
        <p:nvSpPr>
          <p:cNvPr id="82" name="TextBox 81"/>
          <p:cNvSpPr txBox="1"/>
          <p:nvPr/>
        </p:nvSpPr>
        <p:spPr>
          <a:xfrm>
            <a:off x="2765879" y="1357086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Y.Lx1-A02</a:t>
            </a:r>
          </a:p>
          <a:p>
            <a:pPr algn="ctr"/>
            <a:endParaRPr lang="en-US" sz="1100" dirty="0"/>
          </a:p>
        </p:txBody>
      </p:sp>
      <p:sp>
        <p:nvSpPr>
          <p:cNvPr id="83" name="TextBox 82"/>
          <p:cNvSpPr txBox="1"/>
          <p:nvPr/>
        </p:nvSpPr>
        <p:spPr>
          <a:xfrm>
            <a:off x="3639617" y="1357086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Y.Lx1-A03</a:t>
            </a:r>
          </a:p>
          <a:p>
            <a:pPr algn="ctr"/>
            <a:endParaRPr lang="en-US" sz="1100" dirty="0"/>
          </a:p>
        </p:txBody>
      </p:sp>
      <p:sp>
        <p:nvSpPr>
          <p:cNvPr id="84" name="TextBox 83"/>
          <p:cNvSpPr txBox="1"/>
          <p:nvPr/>
        </p:nvSpPr>
        <p:spPr>
          <a:xfrm>
            <a:off x="4513355" y="1357085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Y.Lx1-A04</a:t>
            </a:r>
          </a:p>
          <a:p>
            <a:pPr algn="ctr"/>
            <a:endParaRPr lang="en-US" sz="1100" dirty="0"/>
          </a:p>
        </p:txBody>
      </p:sp>
      <p:sp>
        <p:nvSpPr>
          <p:cNvPr id="85" name="TextBox 84"/>
          <p:cNvSpPr txBox="1"/>
          <p:nvPr/>
        </p:nvSpPr>
        <p:spPr>
          <a:xfrm>
            <a:off x="5387093" y="1357085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Y.Lx1-A05</a:t>
            </a:r>
          </a:p>
          <a:p>
            <a:pPr algn="ctr"/>
            <a:endParaRPr lang="en-US" sz="1100" dirty="0"/>
          </a:p>
        </p:txBody>
      </p:sp>
      <p:sp>
        <p:nvSpPr>
          <p:cNvPr id="86" name="TextBox 85"/>
          <p:cNvSpPr txBox="1"/>
          <p:nvPr/>
        </p:nvSpPr>
        <p:spPr>
          <a:xfrm>
            <a:off x="6260831" y="1357085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Y.Lx1-A06</a:t>
            </a:r>
          </a:p>
          <a:p>
            <a:pPr algn="ctr"/>
            <a:endParaRPr lang="en-US" sz="1100" dirty="0"/>
          </a:p>
        </p:txBody>
      </p:sp>
      <p:sp>
        <p:nvSpPr>
          <p:cNvPr id="87" name="TextBox 86"/>
          <p:cNvSpPr txBox="1"/>
          <p:nvPr/>
        </p:nvSpPr>
        <p:spPr>
          <a:xfrm>
            <a:off x="7134569" y="1357085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Y.Lx1-A07</a:t>
            </a:r>
          </a:p>
          <a:p>
            <a:pPr algn="ctr"/>
            <a:endParaRPr lang="en-US" sz="1100" dirty="0"/>
          </a:p>
        </p:txBody>
      </p:sp>
      <p:sp>
        <p:nvSpPr>
          <p:cNvPr id="88" name="TextBox 87"/>
          <p:cNvSpPr txBox="1"/>
          <p:nvPr/>
        </p:nvSpPr>
        <p:spPr>
          <a:xfrm>
            <a:off x="8008307" y="1357085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Y.Lx1-A08</a:t>
            </a:r>
          </a:p>
          <a:p>
            <a:pPr algn="ctr"/>
            <a:endParaRPr lang="en-US" sz="1100" dirty="0"/>
          </a:p>
        </p:txBody>
      </p:sp>
      <p:sp>
        <p:nvSpPr>
          <p:cNvPr id="89" name="TextBox 88"/>
          <p:cNvSpPr txBox="1"/>
          <p:nvPr/>
        </p:nvSpPr>
        <p:spPr>
          <a:xfrm>
            <a:off x="8882045" y="1357085"/>
            <a:ext cx="1031212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Y.Lx1-A09</a:t>
            </a:r>
          </a:p>
          <a:p>
            <a:pPr algn="ctr"/>
            <a:endParaRPr lang="en-US" sz="1100" dirty="0"/>
          </a:p>
        </p:txBody>
      </p:sp>
      <p:sp>
        <p:nvSpPr>
          <p:cNvPr id="90" name="TextBox 89"/>
          <p:cNvSpPr txBox="1"/>
          <p:nvPr/>
        </p:nvSpPr>
        <p:spPr>
          <a:xfrm>
            <a:off x="936171" y="4752886"/>
            <a:ext cx="955970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Y.Lx1-PE-A01</a:t>
            </a:r>
          </a:p>
          <a:p>
            <a:pPr algn="ctr"/>
            <a:endParaRPr lang="en-US" sz="1100" dirty="0"/>
          </a:p>
        </p:txBody>
      </p:sp>
      <p:sp>
        <p:nvSpPr>
          <p:cNvPr id="93" name="TextBox 92"/>
          <p:cNvSpPr txBox="1"/>
          <p:nvPr/>
        </p:nvSpPr>
        <p:spPr>
          <a:xfrm>
            <a:off x="936170" y="4157298"/>
            <a:ext cx="955971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Y.Lx1-PE-A02</a:t>
            </a:r>
          </a:p>
          <a:p>
            <a:pPr algn="ctr"/>
            <a:endParaRPr lang="en-US" sz="1100" dirty="0"/>
          </a:p>
        </p:txBody>
      </p:sp>
      <p:sp>
        <p:nvSpPr>
          <p:cNvPr id="94" name="TextBox 93"/>
          <p:cNvSpPr txBox="1"/>
          <p:nvPr/>
        </p:nvSpPr>
        <p:spPr>
          <a:xfrm>
            <a:off x="936171" y="3559422"/>
            <a:ext cx="955970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Y.Lx1-PE-A03</a:t>
            </a:r>
          </a:p>
          <a:p>
            <a:pPr algn="ctr"/>
            <a:endParaRPr lang="en-US" sz="1100" dirty="0"/>
          </a:p>
        </p:txBody>
      </p:sp>
      <p:sp>
        <p:nvSpPr>
          <p:cNvPr id="95" name="TextBox 94"/>
          <p:cNvSpPr txBox="1"/>
          <p:nvPr/>
        </p:nvSpPr>
        <p:spPr>
          <a:xfrm>
            <a:off x="936171" y="2962690"/>
            <a:ext cx="955970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Y.Lx1-PE-A04</a:t>
            </a:r>
          </a:p>
          <a:p>
            <a:pPr algn="ctr"/>
            <a:endParaRPr lang="en-US" sz="1100" dirty="0"/>
          </a:p>
        </p:txBody>
      </p:sp>
      <p:sp>
        <p:nvSpPr>
          <p:cNvPr id="96" name="TextBox 95"/>
          <p:cNvSpPr txBox="1"/>
          <p:nvPr/>
        </p:nvSpPr>
        <p:spPr>
          <a:xfrm>
            <a:off x="936171" y="2367160"/>
            <a:ext cx="955970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Y.Lx1-PE-A05</a:t>
            </a:r>
          </a:p>
          <a:p>
            <a:pPr algn="ctr"/>
            <a:endParaRPr lang="en-US" sz="1100" dirty="0"/>
          </a:p>
        </p:txBody>
      </p:sp>
      <p:sp>
        <p:nvSpPr>
          <p:cNvPr id="97" name="TextBox 96"/>
          <p:cNvSpPr txBox="1"/>
          <p:nvPr/>
        </p:nvSpPr>
        <p:spPr>
          <a:xfrm>
            <a:off x="841283" y="6690447"/>
            <a:ext cx="681420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b="1" dirty="0"/>
              <a:t>LEGENDA</a:t>
            </a:r>
            <a:endParaRPr lang="en-US" sz="965" b="1" dirty="0"/>
          </a:p>
        </p:txBody>
      </p:sp>
      <p:sp>
        <p:nvSpPr>
          <p:cNvPr id="98" name="TextBox 97"/>
          <p:cNvSpPr txBox="1"/>
          <p:nvPr/>
        </p:nvSpPr>
        <p:spPr>
          <a:xfrm>
            <a:off x="841283" y="6921207"/>
            <a:ext cx="1232692" cy="3893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Y – Referência a Edifício</a:t>
            </a:r>
            <a:endParaRPr lang="en-US" sz="965" dirty="0"/>
          </a:p>
        </p:txBody>
      </p:sp>
      <p:sp>
        <p:nvSpPr>
          <p:cNvPr id="99" name="TextBox 98"/>
          <p:cNvSpPr txBox="1"/>
          <p:nvPr/>
        </p:nvSpPr>
        <p:spPr>
          <a:xfrm>
            <a:off x="2949540" y="6921201"/>
            <a:ext cx="1232692" cy="3893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PE – Parede de Ensino</a:t>
            </a:r>
            <a:endParaRPr lang="en-US" sz="965" dirty="0"/>
          </a:p>
        </p:txBody>
      </p:sp>
      <p:sp>
        <p:nvSpPr>
          <p:cNvPr id="100" name="TextBox 99"/>
          <p:cNvSpPr txBox="1"/>
          <p:nvPr/>
        </p:nvSpPr>
        <p:spPr>
          <a:xfrm>
            <a:off x="1970056" y="6921204"/>
            <a:ext cx="1232692" cy="3893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Lx1 – Sigla de laboratório</a:t>
            </a:r>
            <a:endParaRPr lang="en-US" sz="965" dirty="0"/>
          </a:p>
        </p:txBody>
      </p:sp>
    </p:spTree>
    <p:extLst>
      <p:ext uri="{BB962C8B-B14F-4D97-AF65-F5344CB8AC3E}">
        <p14:creationId xmlns:p14="http://schemas.microsoft.com/office/powerpoint/2010/main" val="4143563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52490" y="430726"/>
            <a:ext cx="6650722" cy="335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dirty="0"/>
              <a:t>DIAGRAMA DA SALA DE PREPARAÇÃO x</a:t>
            </a:r>
            <a:endParaRPr lang="en-US" sz="1600" dirty="0"/>
          </a:p>
        </p:txBody>
      </p:sp>
      <p:sp>
        <p:nvSpPr>
          <p:cNvPr id="67" name="Rectangle 66"/>
          <p:cNvSpPr/>
          <p:nvPr/>
        </p:nvSpPr>
        <p:spPr>
          <a:xfrm>
            <a:off x="2152490" y="1560286"/>
            <a:ext cx="6302829" cy="50437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7581581" y="6003835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Y.P-AS</a:t>
            </a:r>
          </a:p>
          <a:p>
            <a:pPr algn="ctr"/>
            <a:endParaRPr lang="en-US" sz="1100" dirty="0"/>
          </a:p>
        </p:txBody>
      </p:sp>
      <p:cxnSp>
        <p:nvCxnSpPr>
          <p:cNvPr id="71" name="Straight Arrow Connector 70"/>
          <p:cNvCxnSpPr/>
          <p:nvPr/>
        </p:nvCxnSpPr>
        <p:spPr>
          <a:xfrm>
            <a:off x="5386388" y="6467479"/>
            <a:ext cx="6196" cy="300905"/>
          </a:xfrm>
          <a:prstGeom prst="straightConnector1">
            <a:avLst/>
          </a:prstGeom>
          <a:ln w="190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2152490" y="4760686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Y.P-A01</a:t>
            </a:r>
          </a:p>
          <a:p>
            <a:pPr algn="ctr"/>
            <a:endParaRPr lang="en-US" sz="1100" dirty="0"/>
          </a:p>
        </p:txBody>
      </p:sp>
      <p:sp>
        <p:nvSpPr>
          <p:cNvPr id="82" name="TextBox 81"/>
          <p:cNvSpPr txBox="1"/>
          <p:nvPr/>
        </p:nvSpPr>
        <p:spPr>
          <a:xfrm>
            <a:off x="2152490" y="4168321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Y.P-A02</a:t>
            </a:r>
          </a:p>
          <a:p>
            <a:pPr algn="ctr"/>
            <a:endParaRPr lang="en-US" sz="1100" dirty="0"/>
          </a:p>
        </p:txBody>
      </p:sp>
      <p:sp>
        <p:nvSpPr>
          <p:cNvPr id="83" name="TextBox 82"/>
          <p:cNvSpPr txBox="1"/>
          <p:nvPr/>
        </p:nvSpPr>
        <p:spPr>
          <a:xfrm>
            <a:off x="2152490" y="3568157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Y.P-A03</a:t>
            </a:r>
          </a:p>
          <a:p>
            <a:pPr algn="ctr"/>
            <a:endParaRPr lang="en-US" sz="1100" dirty="0"/>
          </a:p>
        </p:txBody>
      </p:sp>
      <p:sp>
        <p:nvSpPr>
          <p:cNvPr id="84" name="TextBox 83"/>
          <p:cNvSpPr txBox="1"/>
          <p:nvPr/>
        </p:nvSpPr>
        <p:spPr>
          <a:xfrm>
            <a:off x="2152490" y="2967993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Y.P-A04</a:t>
            </a:r>
          </a:p>
          <a:p>
            <a:pPr algn="ctr"/>
            <a:endParaRPr lang="en-US" sz="1100" dirty="0"/>
          </a:p>
        </p:txBody>
      </p:sp>
      <p:sp>
        <p:nvSpPr>
          <p:cNvPr id="85" name="TextBox 84"/>
          <p:cNvSpPr txBox="1"/>
          <p:nvPr/>
        </p:nvSpPr>
        <p:spPr>
          <a:xfrm>
            <a:off x="7581581" y="1560285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Y.P-AI</a:t>
            </a:r>
          </a:p>
          <a:p>
            <a:pPr algn="ctr"/>
            <a:endParaRPr lang="en-US" sz="1100" dirty="0"/>
          </a:p>
        </p:txBody>
      </p:sp>
      <p:sp>
        <p:nvSpPr>
          <p:cNvPr id="30" name="TextBox 29"/>
          <p:cNvSpPr txBox="1"/>
          <p:nvPr/>
        </p:nvSpPr>
        <p:spPr>
          <a:xfrm>
            <a:off x="2152490" y="1560285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Y.P-AB</a:t>
            </a:r>
          </a:p>
          <a:p>
            <a:pPr algn="ctr"/>
            <a:endParaRPr lang="en-US" sz="1100" dirty="0"/>
          </a:p>
        </p:txBody>
      </p:sp>
      <p:sp>
        <p:nvSpPr>
          <p:cNvPr id="31" name="TextBox 30"/>
          <p:cNvSpPr txBox="1"/>
          <p:nvPr/>
        </p:nvSpPr>
        <p:spPr>
          <a:xfrm>
            <a:off x="7581581" y="4760686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Y.P-A08</a:t>
            </a:r>
          </a:p>
          <a:p>
            <a:pPr algn="ctr"/>
            <a:endParaRPr lang="en-US" sz="1100" dirty="0"/>
          </a:p>
        </p:txBody>
      </p:sp>
      <p:sp>
        <p:nvSpPr>
          <p:cNvPr id="32" name="TextBox 31"/>
          <p:cNvSpPr txBox="1"/>
          <p:nvPr/>
        </p:nvSpPr>
        <p:spPr>
          <a:xfrm>
            <a:off x="7581581" y="4168321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Y.P-A07</a:t>
            </a:r>
          </a:p>
          <a:p>
            <a:pPr algn="ctr"/>
            <a:endParaRPr lang="en-US" sz="1100" dirty="0"/>
          </a:p>
        </p:txBody>
      </p:sp>
      <p:sp>
        <p:nvSpPr>
          <p:cNvPr id="33" name="TextBox 32"/>
          <p:cNvSpPr txBox="1"/>
          <p:nvPr/>
        </p:nvSpPr>
        <p:spPr>
          <a:xfrm>
            <a:off x="7581581" y="3568157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Y.P-A06</a:t>
            </a:r>
          </a:p>
          <a:p>
            <a:pPr algn="ctr"/>
            <a:endParaRPr lang="en-US" sz="1100" dirty="0"/>
          </a:p>
        </p:txBody>
      </p:sp>
      <p:sp>
        <p:nvSpPr>
          <p:cNvPr id="34" name="TextBox 33"/>
          <p:cNvSpPr txBox="1"/>
          <p:nvPr/>
        </p:nvSpPr>
        <p:spPr>
          <a:xfrm>
            <a:off x="7581581" y="2967993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Y.P-A05</a:t>
            </a:r>
          </a:p>
          <a:p>
            <a:pPr algn="ctr"/>
            <a:endParaRPr lang="en-US" sz="1100" dirty="0"/>
          </a:p>
        </p:txBody>
      </p:sp>
      <p:sp>
        <p:nvSpPr>
          <p:cNvPr id="35" name="TextBox 34"/>
          <p:cNvSpPr txBox="1"/>
          <p:nvPr/>
        </p:nvSpPr>
        <p:spPr>
          <a:xfrm>
            <a:off x="6707843" y="6003835"/>
            <a:ext cx="873738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sz="1100" dirty="0"/>
          </a:p>
          <a:p>
            <a:pPr algn="ctr"/>
            <a:r>
              <a:rPr lang="pt-PT" sz="1100" dirty="0"/>
              <a:t>Y.P-AG</a:t>
            </a:r>
          </a:p>
          <a:p>
            <a:pPr algn="ctr"/>
            <a:endParaRPr lang="en-US" sz="1100" dirty="0"/>
          </a:p>
        </p:txBody>
      </p:sp>
      <p:sp>
        <p:nvSpPr>
          <p:cNvPr id="17" name="TextBox 16"/>
          <p:cNvSpPr txBox="1"/>
          <p:nvPr/>
        </p:nvSpPr>
        <p:spPr>
          <a:xfrm>
            <a:off x="841283" y="6690447"/>
            <a:ext cx="681420" cy="240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b="1" dirty="0"/>
              <a:t>LEGENDA</a:t>
            </a:r>
            <a:endParaRPr lang="en-US" sz="965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841283" y="6921207"/>
            <a:ext cx="1232692" cy="3893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65" dirty="0"/>
              <a:t>Y – Referência a Edifício</a:t>
            </a:r>
            <a:endParaRPr lang="en-US" sz="965" dirty="0"/>
          </a:p>
        </p:txBody>
      </p:sp>
    </p:spTree>
    <p:extLst>
      <p:ext uri="{BB962C8B-B14F-4D97-AF65-F5344CB8AC3E}">
        <p14:creationId xmlns:p14="http://schemas.microsoft.com/office/powerpoint/2010/main" val="3423298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405</TotalTime>
  <Words>272</Words>
  <Application>Microsoft Office PowerPoint</Application>
  <PresentationFormat>Custom</PresentationFormat>
  <Paragraphs>160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Joao Fernandes</dc:creator>
  <cp:lastModifiedBy>Joao Fernandes</cp:lastModifiedBy>
  <cp:revision>24</cp:revision>
  <dcterms:created xsi:type="dcterms:W3CDTF">2016-02-29T09:03:55Z</dcterms:created>
  <dcterms:modified xsi:type="dcterms:W3CDTF">2016-04-11T16:31:16Z</dcterms:modified>
</cp:coreProperties>
</file>