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01" y="55"/>
      </p:cViewPr>
      <p:guideLst>
        <p:guide orient="horz" pos="238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E7A6A40E-B208-47C3-96E7-1D742BC596B6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28725" y="1160463"/>
            <a:ext cx="45275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D5237DC-B4B7-4594-B31B-49032BD97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5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28725" y="1160463"/>
            <a:ext cx="45275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9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5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13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3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1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6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7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6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0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5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236166" y="876697"/>
            <a:ext cx="3433665" cy="953306"/>
            <a:chOff x="3284376" y="637032"/>
            <a:chExt cx="3433665" cy="953306"/>
          </a:xfrm>
        </p:grpSpPr>
        <p:sp>
          <p:nvSpPr>
            <p:cNvPr id="7" name="Snip Diagonal Corner Rectangle 6"/>
            <p:cNvSpPr/>
            <p:nvPr/>
          </p:nvSpPr>
          <p:spPr>
            <a:xfrm>
              <a:off x="3284376" y="637032"/>
              <a:ext cx="3433665" cy="953306"/>
            </a:xfrm>
            <a:prstGeom prst="snip2DiagRect">
              <a:avLst/>
            </a:prstGeom>
            <a:noFill/>
            <a:ln w="177800" cap="rnd" cmpd="sng">
              <a:solidFill>
                <a:schemeClr val="bg1">
                  <a:lumMod val="85000"/>
                </a:schemeClr>
              </a:solidFill>
              <a:prstDash val="solid"/>
              <a:rou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63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432220" y="901126"/>
              <a:ext cx="3137975" cy="425117"/>
            </a:xfrm>
            <a:prstGeom prst="rect">
              <a:avLst/>
            </a:prstGeom>
            <a:noFill/>
          </p:spPr>
          <p:txBody>
            <a:bodyPr wrap="none" lIns="74295" tIns="37148" rIns="74295" bIns="37148">
              <a:spAutoFit/>
            </a:bodyPr>
            <a:lstStyle/>
            <a:p>
              <a:pPr algn="ctr"/>
              <a:r>
                <a:rPr lang="pt-PT" sz="2275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C0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ACTIVIDADES EM CURSO</a:t>
              </a:r>
              <a:endParaRPr lang="en-US" sz="2275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endParaRPr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402266"/>
              </p:ext>
            </p:extLst>
          </p:nvPr>
        </p:nvGraphicFramePr>
        <p:xfrm>
          <a:off x="3046449" y="3318439"/>
          <a:ext cx="3813102" cy="25045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1594"/>
                <a:gridCol w="714957"/>
                <a:gridCol w="1234395"/>
                <a:gridCol w="672156"/>
              </a:tblGrid>
              <a:tr h="301308">
                <a:tc>
                  <a:txBody>
                    <a:bodyPr/>
                    <a:lstStyle/>
                    <a:p>
                      <a:pPr algn="ctr"/>
                      <a:r>
                        <a:rPr lang="pt-PT" sz="1000" b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Professor/a</a:t>
                      </a:r>
                      <a:endParaRPr lang="en-US" sz="10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Turma</a:t>
                      </a:r>
                      <a:endParaRPr lang="en-US" sz="10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Horário semanal</a:t>
                      </a:r>
                      <a:endParaRPr lang="en-US" sz="10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Lab.</a:t>
                      </a:r>
                      <a:endParaRPr lang="en-US" sz="10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550800"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Xxxx</a:t>
                      </a:r>
                      <a:endParaRPr lang="en-US" sz="11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xx.º A</a:t>
                      </a:r>
                      <a:endParaRPr lang="en-US" sz="11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Terças 14:15-16:00</a:t>
                      </a:r>
                      <a:endParaRPr lang="en-US" sz="11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LQ1</a:t>
                      </a:r>
                      <a:endParaRPr lang="en-US" sz="11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00"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00"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00"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416772"/>
              </p:ext>
            </p:extLst>
          </p:nvPr>
        </p:nvGraphicFramePr>
        <p:xfrm>
          <a:off x="331592" y="320047"/>
          <a:ext cx="2487872" cy="6167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6114"/>
                <a:gridCol w="1149804"/>
                <a:gridCol w="571954"/>
              </a:tblGrid>
              <a:tr h="407017"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Actividade</a:t>
                      </a:r>
                      <a:endParaRPr lang="en-US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Prof.</a:t>
                      </a:r>
                      <a:endParaRPr lang="en-US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Data</a:t>
                      </a:r>
                      <a:endParaRPr lang="en-US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18722" y="2069668"/>
            <a:ext cx="26685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xx.º ano</a:t>
            </a:r>
            <a:endParaRPr lang="en-US" sz="4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959593"/>
              </p:ext>
            </p:extLst>
          </p:nvPr>
        </p:nvGraphicFramePr>
        <p:xfrm>
          <a:off x="7086535" y="320046"/>
          <a:ext cx="2487872" cy="6167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6114"/>
                <a:gridCol w="1149804"/>
                <a:gridCol w="571954"/>
              </a:tblGrid>
              <a:tr h="407017"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Actividade</a:t>
                      </a:r>
                      <a:endParaRPr lang="en-US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Prof.</a:t>
                      </a:r>
                      <a:endParaRPr lang="en-US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Data</a:t>
                      </a:r>
                      <a:endParaRPr lang="en-US" sz="1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74295" marR="74295" marT="37148" marB="37148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rowSpan="4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 v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5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26</Words>
  <Application>Microsoft Office PowerPoint</Application>
  <PresentationFormat>A4 Paper (210x297 mm)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Joao Fernandes</dc:creator>
  <cp:lastModifiedBy>Joao Fernandes</cp:lastModifiedBy>
  <cp:revision>13</cp:revision>
  <cp:lastPrinted>2016-03-15T17:21:26Z</cp:lastPrinted>
  <dcterms:created xsi:type="dcterms:W3CDTF">2016-03-15T13:46:37Z</dcterms:created>
  <dcterms:modified xsi:type="dcterms:W3CDTF">2016-03-15T19:42:48Z</dcterms:modified>
</cp:coreProperties>
</file>