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1" autoAdjust="0"/>
    <p:restoredTop sz="94660"/>
  </p:normalViewPr>
  <p:slideViewPr>
    <p:cSldViewPr snapToGrid="0">
      <p:cViewPr varScale="1">
        <p:scale>
          <a:sx n="83" d="100"/>
          <a:sy n="83" d="100"/>
        </p:scale>
        <p:origin x="555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E7A6A40E-B208-47C3-96E7-1D742BC596B6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D5237DC-B4B7-4594-B31B-49032BD97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55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Etiqueta</a:t>
            </a:r>
            <a:r>
              <a:rPr lang="pt-PT" baseline="0" dirty="0" smtClean="0"/>
              <a:t> com 1 linha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13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Etiqueta</a:t>
            </a:r>
            <a:r>
              <a:rPr lang="pt-PT" baseline="0" dirty="0" smtClean="0"/>
              <a:t> </a:t>
            </a:r>
            <a:r>
              <a:rPr lang="pt-PT" baseline="0" smtClean="0"/>
              <a:t>com duas linhas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89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1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1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4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64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4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4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1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25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1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8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8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82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2471651" y="2003366"/>
            <a:ext cx="7248698" cy="2851267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78126" y="2967335"/>
            <a:ext cx="46357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GESTÃO DIÁRIA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450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2471651" y="2003366"/>
            <a:ext cx="7248698" cy="2851267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88459" y="2551836"/>
            <a:ext cx="66150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ARRUMAÇÃO DE </a:t>
            </a:r>
          </a:p>
          <a:p>
            <a:pPr algn="ctr"/>
            <a:r>
              <a:rPr lang="pt-PT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MOCHILAS E CASACOS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794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17</Words>
  <Application>Microsoft Office PowerPoint</Application>
  <PresentationFormat>Widescreen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Joao Fernandes</dc:creator>
  <cp:lastModifiedBy>Joao Fernandes</cp:lastModifiedBy>
  <cp:revision>3</cp:revision>
  <cp:lastPrinted>2016-03-15T14:31:41Z</cp:lastPrinted>
  <dcterms:created xsi:type="dcterms:W3CDTF">2016-03-15T13:46:37Z</dcterms:created>
  <dcterms:modified xsi:type="dcterms:W3CDTF">2016-03-15T14:38:50Z</dcterms:modified>
</cp:coreProperties>
</file>