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91" autoAdjust="0"/>
    <p:restoredTop sz="94660"/>
  </p:normalViewPr>
  <p:slideViewPr>
    <p:cSldViewPr snapToGrid="0">
      <p:cViewPr varScale="1">
        <p:scale>
          <a:sx n="83" d="100"/>
          <a:sy n="83" d="100"/>
        </p:scale>
        <p:origin x="555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E7A6A40E-B208-47C3-96E7-1D742BC596B6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60463"/>
            <a:ext cx="5572125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781"/>
            <a:ext cx="5588000" cy="3655457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6D5237DC-B4B7-4594-B31B-49032BD97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055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 smtClean="0"/>
              <a:t>Etiqueta</a:t>
            </a:r>
            <a:r>
              <a:rPr lang="pt-PT" baseline="0" dirty="0" smtClean="0"/>
              <a:t> com 1 linha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5237DC-B4B7-4594-B31B-49032BD971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613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 smtClean="0"/>
              <a:t>Etiqueta</a:t>
            </a:r>
            <a:r>
              <a:rPr lang="pt-PT" baseline="0" dirty="0" smtClean="0"/>
              <a:t> com 1 linha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5237DC-B4B7-4594-B31B-49032BD9718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0176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 smtClean="0"/>
              <a:t>Etiqueta</a:t>
            </a:r>
            <a:r>
              <a:rPr lang="pt-PT" baseline="0" dirty="0" smtClean="0"/>
              <a:t> com 1 linha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5237DC-B4B7-4594-B31B-49032BD9718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21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 smtClean="0"/>
              <a:t>Etiqueta</a:t>
            </a:r>
            <a:r>
              <a:rPr lang="pt-PT" baseline="0" dirty="0" smtClean="0"/>
              <a:t> com 1 linha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5237DC-B4B7-4594-B31B-49032BD9718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5854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 smtClean="0"/>
              <a:t>Etiqueta</a:t>
            </a:r>
            <a:r>
              <a:rPr lang="pt-PT" baseline="0" dirty="0" smtClean="0"/>
              <a:t> com 1 linha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5237DC-B4B7-4594-B31B-49032BD9718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595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81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113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448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642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149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546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21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525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11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584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280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282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nip Diagonal Corner Rectangle 6"/>
          <p:cNvSpPr/>
          <p:nvPr/>
        </p:nvSpPr>
        <p:spPr>
          <a:xfrm>
            <a:off x="2471651" y="2003366"/>
            <a:ext cx="7248698" cy="2851267"/>
          </a:xfrm>
          <a:prstGeom prst="snip2DiagRect">
            <a:avLst/>
          </a:prstGeom>
          <a:noFill/>
          <a:ln w="254000" cap="rnd" cmpd="sng">
            <a:solidFill>
              <a:schemeClr val="bg1">
                <a:lumMod val="85000"/>
              </a:schemeClr>
            </a:solidFill>
            <a:prstDash val="solid"/>
            <a:rou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46402" y="2644992"/>
            <a:ext cx="6899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MINERAL ABSORVENTE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C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74541" y="3832040"/>
            <a:ext cx="62429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chemeClr val="bg1">
                    <a:lumMod val="75000"/>
                  </a:schemeClr>
                </a:solidFill>
              </a:rPr>
              <a:t>1 kg absorve </a:t>
            </a:r>
            <a:r>
              <a:rPr lang="pt-BR" sz="1600" b="1" dirty="0">
                <a:solidFill>
                  <a:schemeClr val="bg1">
                    <a:lumMod val="75000"/>
                  </a:schemeClr>
                </a:solidFill>
              </a:rPr>
              <a:t>cerca de 400 ml de líquido ou </a:t>
            </a:r>
            <a:r>
              <a:rPr lang="pt-BR" sz="1600" b="1" dirty="0" smtClean="0">
                <a:solidFill>
                  <a:schemeClr val="bg1">
                    <a:lumMod val="75000"/>
                  </a:schemeClr>
                </a:solidFill>
              </a:rPr>
              <a:t>permite </a:t>
            </a:r>
            <a:r>
              <a:rPr lang="pt-BR" sz="1600" b="1" dirty="0">
                <a:solidFill>
                  <a:schemeClr val="bg1">
                    <a:lumMod val="75000"/>
                  </a:schemeClr>
                </a:solidFill>
              </a:rPr>
              <a:t>conter um derrame maior até se obter mais material absorvente</a:t>
            </a:r>
            <a:endParaRPr lang="en-US" sz="16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50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nip Diagonal Corner Rectangle 6"/>
          <p:cNvSpPr/>
          <p:nvPr/>
        </p:nvSpPr>
        <p:spPr>
          <a:xfrm>
            <a:off x="2471651" y="2003366"/>
            <a:ext cx="7248698" cy="2851267"/>
          </a:xfrm>
          <a:prstGeom prst="snip2DiagRect">
            <a:avLst/>
          </a:prstGeom>
          <a:noFill/>
          <a:ln w="254000" cap="rnd" cmpd="sng">
            <a:solidFill>
              <a:schemeClr val="bg1">
                <a:lumMod val="85000"/>
              </a:schemeClr>
            </a:solidFill>
            <a:prstDash val="solid"/>
            <a:rou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127628" y="2644992"/>
            <a:ext cx="19367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AREIA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C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74541" y="3798257"/>
            <a:ext cx="62429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bg1">
                    <a:lumMod val="75000"/>
                  </a:schemeClr>
                </a:solidFill>
              </a:rPr>
              <a:t>5 kg para derrames de fósforo branco, sólidos corrosivos ou grandes derrames</a:t>
            </a:r>
            <a:endParaRPr lang="en-US" sz="16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401745" y="4383032"/>
            <a:ext cx="15700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dirty="0" smtClean="0">
                <a:solidFill>
                  <a:schemeClr val="bg1">
                    <a:lumMod val="75000"/>
                  </a:schemeClr>
                </a:solidFill>
              </a:rPr>
              <a:t>Data</a:t>
            </a:r>
            <a:endParaRPr lang="en-US" sz="11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03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nip Diagonal Corner Rectangle 6"/>
          <p:cNvSpPr/>
          <p:nvPr/>
        </p:nvSpPr>
        <p:spPr>
          <a:xfrm>
            <a:off x="2471651" y="2003366"/>
            <a:ext cx="7248698" cy="2851267"/>
          </a:xfrm>
          <a:prstGeom prst="snip2DiagRect">
            <a:avLst/>
          </a:prstGeom>
          <a:noFill/>
          <a:ln w="254000" cap="rnd" cmpd="sng">
            <a:solidFill>
              <a:schemeClr val="bg1">
                <a:lumMod val="85000"/>
              </a:schemeClr>
            </a:solidFill>
            <a:prstDash val="solid"/>
            <a:rou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25240" y="2644992"/>
            <a:ext cx="39415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DETERGENTE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C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74541" y="3929826"/>
            <a:ext cx="62429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chemeClr val="bg1">
                    <a:lumMod val="75000"/>
                  </a:schemeClr>
                </a:solidFill>
              </a:rPr>
              <a:t>0.5 l </a:t>
            </a:r>
            <a:r>
              <a:rPr lang="pt-BR" sz="1600" b="1" dirty="0">
                <a:solidFill>
                  <a:schemeClr val="bg1">
                    <a:lumMod val="75000"/>
                  </a:schemeClr>
                </a:solidFill>
              </a:rPr>
              <a:t>para derrames </a:t>
            </a:r>
            <a:r>
              <a:rPr lang="pt-BR" sz="1600" b="1" dirty="0" smtClean="0">
                <a:solidFill>
                  <a:schemeClr val="bg1">
                    <a:lumMod val="75000"/>
                  </a:schemeClr>
                </a:solidFill>
              </a:rPr>
              <a:t>líquidos orgânicos</a:t>
            </a:r>
            <a:endParaRPr lang="en-US" sz="16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01745" y="4383032"/>
            <a:ext cx="15700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dirty="0" smtClean="0">
                <a:solidFill>
                  <a:schemeClr val="bg1">
                    <a:lumMod val="75000"/>
                  </a:schemeClr>
                </a:solidFill>
              </a:rPr>
              <a:t>Data</a:t>
            </a:r>
            <a:endParaRPr lang="en-US" sz="11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82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nip Diagonal Corner Rectangle 6"/>
          <p:cNvSpPr/>
          <p:nvPr/>
        </p:nvSpPr>
        <p:spPr>
          <a:xfrm>
            <a:off x="2471651" y="2003366"/>
            <a:ext cx="7248698" cy="2851267"/>
          </a:xfrm>
          <a:prstGeom prst="snip2DiagRect">
            <a:avLst/>
          </a:prstGeom>
          <a:noFill/>
          <a:ln w="254000" cap="rnd" cmpd="sng">
            <a:solidFill>
              <a:schemeClr val="bg1">
                <a:lumMod val="85000"/>
              </a:schemeClr>
            </a:solidFill>
            <a:prstDash val="solid"/>
            <a:rou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99180" y="2305306"/>
            <a:ext cx="439363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4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CARBONATO DE </a:t>
            </a:r>
          </a:p>
          <a:p>
            <a:pPr algn="ctr"/>
            <a:r>
              <a:rPr lang="pt-PT" sz="4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SÓDIO ANIDRO</a:t>
            </a:r>
            <a:endParaRPr lang="en-US" sz="48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C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74541" y="3921015"/>
            <a:ext cx="62429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chemeClr val="bg1">
                    <a:lumMod val="75000"/>
                  </a:schemeClr>
                </a:solidFill>
              </a:rPr>
              <a:t>0.5 </a:t>
            </a:r>
            <a:r>
              <a:rPr lang="pt-BR" sz="1600" b="1" dirty="0">
                <a:solidFill>
                  <a:schemeClr val="bg1">
                    <a:lumMod val="75000"/>
                  </a:schemeClr>
                </a:solidFill>
              </a:rPr>
              <a:t>kg para neutralização de até 250 ml de ácido sulfúrico concentrado</a:t>
            </a:r>
            <a:endParaRPr lang="en-US" sz="16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01745" y="4383032"/>
            <a:ext cx="15700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dirty="0" smtClean="0">
                <a:solidFill>
                  <a:schemeClr val="bg1">
                    <a:lumMod val="75000"/>
                  </a:schemeClr>
                </a:solidFill>
              </a:rPr>
              <a:t>Data</a:t>
            </a:r>
            <a:endParaRPr lang="en-US" sz="11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866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nip Diagonal Corner Rectangle 6"/>
          <p:cNvSpPr/>
          <p:nvPr/>
        </p:nvSpPr>
        <p:spPr>
          <a:xfrm>
            <a:off x="2471651" y="2003366"/>
            <a:ext cx="7248698" cy="2851267"/>
          </a:xfrm>
          <a:prstGeom prst="snip2DiagRect">
            <a:avLst/>
          </a:prstGeom>
          <a:noFill/>
          <a:ln w="254000" cap="rnd" cmpd="sng">
            <a:solidFill>
              <a:schemeClr val="bg1">
                <a:lumMod val="85000"/>
              </a:schemeClr>
            </a:solidFill>
            <a:prstDash val="solid"/>
            <a:rou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42209" y="2680276"/>
            <a:ext cx="45075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ÁCIDO CÍTRICO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C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74541" y="3749247"/>
            <a:ext cx="62429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bg1">
                    <a:lumMod val="75000"/>
                  </a:schemeClr>
                </a:solidFill>
              </a:rPr>
              <a:t>0.5 kg para neutralização de até 250 ml de amónia concentrada ou 2.5 l de solução de hidróxido de sódio </a:t>
            </a:r>
            <a:r>
              <a:rPr lang="pt-BR" sz="1600" b="1" dirty="0" smtClean="0">
                <a:solidFill>
                  <a:schemeClr val="bg1">
                    <a:lumMod val="75000"/>
                  </a:schemeClr>
                </a:solidFill>
              </a:rPr>
              <a:t>2 M</a:t>
            </a:r>
            <a:endParaRPr lang="en-US" sz="16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01745" y="4383032"/>
            <a:ext cx="15700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dirty="0" smtClean="0">
                <a:solidFill>
                  <a:schemeClr val="bg1">
                    <a:lumMod val="75000"/>
                  </a:schemeClr>
                </a:solidFill>
              </a:rPr>
              <a:t>Data</a:t>
            </a:r>
            <a:endParaRPr lang="en-US" sz="11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159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113</Words>
  <Application>Microsoft Office PowerPoint</Application>
  <PresentationFormat>Widescreen</PresentationFormat>
  <Paragraphs>25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Joao Fernandes</dc:creator>
  <cp:lastModifiedBy>Joao Fernandes</cp:lastModifiedBy>
  <cp:revision>6</cp:revision>
  <cp:lastPrinted>2016-03-15T14:31:41Z</cp:lastPrinted>
  <dcterms:created xsi:type="dcterms:W3CDTF">2016-03-15T13:46:37Z</dcterms:created>
  <dcterms:modified xsi:type="dcterms:W3CDTF">2016-03-15T16:36:34Z</dcterms:modified>
</cp:coreProperties>
</file>