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1" autoAdjust="0"/>
    <p:restoredTop sz="94660"/>
  </p:normalViewPr>
  <p:slideViewPr>
    <p:cSldViewPr snapToGrid="0">
      <p:cViewPr>
        <p:scale>
          <a:sx n="66" d="100"/>
          <a:sy n="66" d="100"/>
        </p:scale>
        <p:origin x="435" y="5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E7A6A40E-B208-47C3-96E7-1D742BC596B6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D5237DC-B4B7-4594-B31B-49032BD97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55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1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3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81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73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237DC-B4B7-4594-B31B-49032BD971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03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1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4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4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4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4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25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1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8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8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6995F-38ED-4BE7-9D58-C21E5A3D0AE5}" type="datetimeFigureOut">
              <a:rPr lang="en-US" smtClean="0"/>
              <a:t>3/15/2016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C9E4-6B43-42A3-953D-F87B793D2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8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1080655" y="1263535"/>
            <a:ext cx="10066712" cy="4330929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17547" y="2668077"/>
            <a:ext cx="69569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ACTIVIDADE EM CURSO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2916" y="3890355"/>
            <a:ext cx="9168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chemeClr val="bg1">
                    <a:lumMod val="75000"/>
                  </a:schemeClr>
                </a:solidFill>
              </a:rPr>
              <a:t>professor/a	designação da actividade		ano e turma	data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5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1080655" y="1263535"/>
            <a:ext cx="10066712" cy="4330929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28583" y="2668077"/>
            <a:ext cx="71348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ACTIVIDADE EM ESPERA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2916" y="3890355"/>
            <a:ext cx="9168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chemeClr val="bg1">
                    <a:lumMod val="75000"/>
                  </a:schemeClr>
                </a:solidFill>
              </a:rPr>
              <a:t>professor/a	designação da actividade	ano e turma	data	período de espera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88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1080655" y="1263535"/>
            <a:ext cx="10066712" cy="4330929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31067" y="2668077"/>
            <a:ext cx="61298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ELIMINAR RESÍDUOS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2916" y="3890355"/>
            <a:ext cx="9168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chemeClr val="bg1">
                    <a:lumMod val="75000"/>
                  </a:schemeClr>
                </a:solidFill>
              </a:rPr>
              <a:t>professor/a	designação do(s) resíduo(s)		ano e turma	data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57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1080655" y="1263535"/>
            <a:ext cx="10066712" cy="4330929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74056" y="2668077"/>
            <a:ext cx="2043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LAVAR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2916" y="3890355"/>
            <a:ext cx="9168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chemeClr val="bg1">
                    <a:lumMod val="75000"/>
                  </a:schemeClr>
                </a:solidFill>
              </a:rPr>
              <a:t>professor/a	designação da actividade		ano e turma	data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5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1080655" y="1263535"/>
            <a:ext cx="10066712" cy="4330929"/>
          </a:xfrm>
          <a:prstGeom prst="snip2DiagRect">
            <a:avLst/>
          </a:prstGeom>
          <a:noFill/>
          <a:ln w="254000" cap="rnd" cmpd="sng">
            <a:solidFill>
              <a:schemeClr val="bg1">
                <a:lumMod val="85000"/>
              </a:schemeClr>
            </a:solidFill>
            <a:prstDash val="solid"/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70398" y="2668077"/>
            <a:ext cx="32512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ARRUMAR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2916" y="3890355"/>
            <a:ext cx="9168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b="1" dirty="0" smtClean="0">
                <a:solidFill>
                  <a:schemeClr val="bg1">
                    <a:lumMod val="75000"/>
                  </a:schemeClr>
                </a:solidFill>
              </a:rPr>
              <a:t>professor/a	designação da actividade		ano e turma	data</a:t>
            </a:r>
            <a:endParaRPr lang="en-US" sz="16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13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</Words>
  <Application>Microsoft Office PowerPoint</Application>
  <PresentationFormat>Widescreen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Joao Fernandes</dc:creator>
  <cp:lastModifiedBy>Joao Fernandes</cp:lastModifiedBy>
  <cp:revision>5</cp:revision>
  <cp:lastPrinted>2016-03-15T14:51:11Z</cp:lastPrinted>
  <dcterms:created xsi:type="dcterms:W3CDTF">2016-03-15T13:46:37Z</dcterms:created>
  <dcterms:modified xsi:type="dcterms:W3CDTF">2016-03-15T14:55:55Z</dcterms:modified>
</cp:coreProperties>
</file>